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477FF-1585-F554-06AE-E5D7E48D473D}" v="992" dt="2020-11-16T14:53:15.679"/>
    <p1510:client id="{5A884CFF-81AD-2653-272B-04EFB51EB68F}" v="1127" dt="2020-11-17T12:53:14.754"/>
    <p1510:client id="{77962228-1B85-A6BD-A864-7C2072344574}" v="455" dt="2020-11-08T20:46:32.879"/>
    <p1510:client id="{81991692-C1BD-1D51-6D4A-F03CEC231A3F}" v="1598" dt="2020-11-15T16:56:48.424"/>
    <p1510:client id="{BE861CC0-642B-0B1D-17FD-FE16AABB62ED}" v="464" dt="2020-11-18T12:10:03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81991692-C1BD-1D51-6D4A-F03CEC231A3F}"/>
    <pc:docChg chg="addSld delSld modSld">
      <pc:chgData name="Chloe Turton" userId="S::cturton@ryeprimary.co.uk::0a4cb2ef-7001-487c-96b3-7d1e2080939c" providerId="AD" clId="Web-{81991692-C1BD-1D51-6D4A-F03CEC231A3F}" dt="2020-11-15T16:56:48.424" v="1570" actId="20577"/>
      <pc:docMkLst>
        <pc:docMk/>
      </pc:docMkLst>
      <pc:sldChg chg="delSp modSp">
        <pc:chgData name="Chloe Turton" userId="S::cturton@ryeprimary.co.uk::0a4cb2ef-7001-487c-96b3-7d1e2080939c" providerId="AD" clId="Web-{81991692-C1BD-1D51-6D4A-F03CEC231A3F}" dt="2020-11-15T16:27:10.937" v="42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81991692-C1BD-1D51-6D4A-F03CEC231A3F}" dt="2020-11-15T16:27:10.937" v="42" actId="20577"/>
          <ac:spMkLst>
            <pc:docMk/>
            <pc:sldMk cId="2767951850" sldId="256"/>
            <ac:spMk id="2" creationId="{3170A709-B697-4050-9C85-1E9C92B1F59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25:45.998" v="8"/>
          <ac:spMkLst>
            <pc:docMk/>
            <pc:sldMk cId="2767951850" sldId="256"/>
            <ac:spMk id="3" creationId="{B305C6A2-A7B9-4C13-9027-1D88175DCF29}"/>
          </ac:spMkLst>
        </pc:spChg>
      </pc:sldChg>
      <pc:sldChg chg="modSp">
        <pc:chgData name="Chloe Turton" userId="S::cturton@ryeprimary.co.uk::0a4cb2ef-7001-487c-96b3-7d1e2080939c" providerId="AD" clId="Web-{81991692-C1BD-1D51-6D4A-F03CEC231A3F}" dt="2020-11-15T16:29:50.799" v="249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81991692-C1BD-1D51-6D4A-F03CEC231A3F}" dt="2020-11-15T16:29:50.799" v="249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81991692-C1BD-1D51-6D4A-F03CEC231A3F}" dt="2020-11-15T16:28:21.126" v="179" actId="20577"/>
          <ac:spMkLst>
            <pc:docMk/>
            <pc:sldMk cId="2625597970" sldId="257"/>
            <ac:spMk id="6" creationId="{4CD2A9DA-D4DB-41CD-8294-9992A3942839}"/>
          </ac:spMkLst>
        </pc:spChg>
      </pc:sldChg>
      <pc:sldChg chg="addSp delSp modSp">
        <pc:chgData name="Chloe Turton" userId="S::cturton@ryeprimary.co.uk::0a4cb2ef-7001-487c-96b3-7d1e2080939c" providerId="AD" clId="Web-{81991692-C1BD-1D51-6D4A-F03CEC231A3F}" dt="2020-11-15T16:56:47.190" v="1569" actId="20577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81991692-C1BD-1D51-6D4A-F03CEC231A3F}" dt="2020-11-15T16:46:24.303" v="832" actId="20577"/>
          <ac:spMkLst>
            <pc:docMk/>
            <pc:sldMk cId="4206996129" sldId="258"/>
            <ac:spMk id="2" creationId="{D5CCB453-0C16-4FEA-A634-4982FDE31F5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5:48.833" v="786" actId="14100"/>
          <ac:spMkLst>
            <pc:docMk/>
            <pc:sldMk cId="4206996129" sldId="258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30:17.753" v="304"/>
          <ac:spMkLst>
            <pc:docMk/>
            <pc:sldMk cId="4206996129" sldId="258"/>
            <ac:spMk id="9" creationId="{5877741D-4AB0-4D41-AC9E-ECDAD8E6F76A}"/>
          </ac:spMkLst>
        </pc:spChg>
        <pc:spChg chg="add del mod">
          <ac:chgData name="Chloe Turton" userId="S::cturton@ryeprimary.co.uk::0a4cb2ef-7001-487c-96b3-7d1e2080939c" providerId="AD" clId="Web-{81991692-C1BD-1D51-6D4A-F03CEC231A3F}" dt="2020-11-15T16:45:45.318" v="784" actId="20577"/>
          <ac:spMkLst>
            <pc:docMk/>
            <pc:sldMk cId="4206996129" sldId="258"/>
            <ac:spMk id="10" creationId="{F64FEF7C-7E04-480D-B63B-99E2F90EADE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6:43.272" v="843" actId="20577"/>
          <ac:spMkLst>
            <pc:docMk/>
            <pc:sldMk cId="4206996129" sldId="258"/>
            <ac:spMk id="13" creationId="{D1DF8828-8257-4422-A9BA-5EC85395EDF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6:47.190" v="1569" actId="20577"/>
          <ac:spMkLst>
            <pc:docMk/>
            <pc:sldMk cId="4206996129" sldId="258"/>
            <ac:spMk id="14" creationId="{C438FEC8-2820-4C38-9A61-3DBE9A49A45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48:09.289" v="904" actId="20577"/>
          <ac:spMkLst>
            <pc:docMk/>
            <pc:sldMk cId="4206996129" sldId="258"/>
            <ac:spMk id="17" creationId="{87A5DCDD-136F-4283-B5C9-6DA276ABD41A}"/>
          </ac:spMkLst>
        </pc:spChg>
        <pc:picChg chg="add del mod">
          <ac:chgData name="Chloe Turton" userId="S::cturton@ryeprimary.co.uk::0a4cb2ef-7001-487c-96b3-7d1e2080939c" providerId="AD" clId="Web-{81991692-C1BD-1D51-6D4A-F03CEC231A3F}" dt="2020-11-15T16:34:10.320" v="465"/>
          <ac:picMkLst>
            <pc:docMk/>
            <pc:sldMk cId="4206996129" sldId="258"/>
            <ac:picMk id="5" creationId="{66C56B18-B454-468F-B45D-ABCE2432D413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5:50.708" v="787" actId="1076"/>
          <ac:picMkLst>
            <pc:docMk/>
            <pc:sldMk cId="4206996129" sldId="258"/>
            <ac:picMk id="6" creationId="{28675050-4E5B-4789-A386-7B79CF140B1F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0:01.159" v="254"/>
          <ac:picMkLst>
            <pc:docMk/>
            <pc:sldMk cId="4206996129" sldId="258"/>
            <ac:picMk id="8" creationId="{C2AFD427-7E75-4254-84E6-0F95187626F4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7:41.711" v="894" actId="14100"/>
          <ac:picMkLst>
            <pc:docMk/>
            <pc:sldMk cId="4206996129" sldId="258"/>
            <ac:picMk id="15" creationId="{409C1A3B-39B2-4EB0-BE00-5C00578ADB36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47:54.680" v="897" actId="1076"/>
          <ac:picMkLst>
            <pc:docMk/>
            <pc:sldMk cId="4206996129" sldId="258"/>
            <ac:picMk id="16" creationId="{E8B1CBDB-A7C3-419A-991D-6B9EB033829C}"/>
          </ac:picMkLst>
        </pc:picChg>
        <pc:cxnChg chg="add del mod">
          <ac:chgData name="Chloe Turton" userId="S::cturton@ryeprimary.co.uk::0a4cb2ef-7001-487c-96b3-7d1e2080939c" providerId="AD" clId="Web-{81991692-C1BD-1D51-6D4A-F03CEC231A3F}" dt="2020-11-15T16:45:32.208" v="777"/>
          <ac:cxnSpMkLst>
            <pc:docMk/>
            <pc:sldMk cId="4206996129" sldId="258"/>
            <ac:cxnSpMk id="7" creationId="{4CE894A2-5D3E-440E-AA5B-7C5DF756C095}"/>
          </ac:cxnSpMkLst>
        </pc:cxnChg>
        <pc:cxnChg chg="add del mod">
          <ac:chgData name="Chloe Turton" userId="S::cturton@ryeprimary.co.uk::0a4cb2ef-7001-487c-96b3-7d1e2080939c" providerId="AD" clId="Web-{81991692-C1BD-1D51-6D4A-F03CEC231A3F}" dt="2020-11-15T16:45:30.974" v="776"/>
          <ac:cxnSpMkLst>
            <pc:docMk/>
            <pc:sldMk cId="4206996129" sldId="258"/>
            <ac:cxnSpMk id="11" creationId="{E309CED7-6DE0-490E-90E9-6BE92F9C36A4}"/>
          </ac:cxnSpMkLst>
        </pc:cxnChg>
        <pc:cxnChg chg="add mod">
          <ac:chgData name="Chloe Turton" userId="S::cturton@ryeprimary.co.uk::0a4cb2ef-7001-487c-96b3-7d1e2080939c" providerId="AD" clId="Web-{81991692-C1BD-1D51-6D4A-F03CEC231A3F}" dt="2020-11-15T16:46:16.818" v="821" actId="1076"/>
          <ac:cxnSpMkLst>
            <pc:docMk/>
            <pc:sldMk cId="4206996129" sldId="258"/>
            <ac:cxnSpMk id="12" creationId="{DFA59EB0-9503-45D7-87FF-1CE5860F067B}"/>
          </ac:cxnSpMkLst>
        </pc:cxnChg>
      </pc:sldChg>
      <pc:sldChg chg="del">
        <pc:chgData name="Chloe Turton" userId="S::cturton@ryeprimary.co.uk::0a4cb2ef-7001-487c-96b3-7d1e2080939c" providerId="AD" clId="Web-{81991692-C1BD-1D51-6D4A-F03CEC231A3F}" dt="2020-11-15T16:55:50.095" v="1516"/>
        <pc:sldMkLst>
          <pc:docMk/>
          <pc:sldMk cId="894735043" sldId="259"/>
        </pc:sldMkLst>
      </pc:sldChg>
      <pc:sldChg chg="addSp delSp modSp">
        <pc:chgData name="Chloe Turton" userId="S::cturton@ryeprimary.co.uk::0a4cb2ef-7001-487c-96b3-7d1e2080939c" providerId="AD" clId="Web-{81991692-C1BD-1D51-6D4A-F03CEC231A3F}" dt="2020-11-15T16:56:26.424" v="1521" actId="14100"/>
        <pc:sldMkLst>
          <pc:docMk/>
          <pc:sldMk cId="3429724935" sldId="260"/>
        </pc:sldMkLst>
        <pc:spChg chg="mod">
          <ac:chgData name="Chloe Turton" userId="S::cturton@ryeprimary.co.uk::0a4cb2ef-7001-487c-96b3-7d1e2080939c" providerId="AD" clId="Web-{81991692-C1BD-1D51-6D4A-F03CEC231A3F}" dt="2020-11-15T16:32:22.240" v="383" actId="20577"/>
          <ac:spMkLst>
            <pc:docMk/>
            <pc:sldMk cId="3429724935" sldId="260"/>
            <ac:spMk id="3" creationId="{358B7E80-E901-455D-9D4D-70651F8AF27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32:30.693" v="387" actId="1076"/>
          <ac:spMkLst>
            <pc:docMk/>
            <pc:sldMk cId="3429724935" sldId="260"/>
            <ac:spMk id="5" creationId="{9D4A678B-B964-414E-88FB-EBAD8093AC52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32:35.865" v="389" actId="14100"/>
          <ac:picMkLst>
            <pc:docMk/>
            <pc:sldMk cId="3429724935" sldId="260"/>
            <ac:picMk id="4" creationId="{19A08F01-9D40-4B06-85FE-770D8A7E6258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56:26.424" v="1521" actId="14100"/>
          <ac:picMkLst>
            <pc:docMk/>
            <pc:sldMk cId="3429724935" sldId="260"/>
            <ac:picMk id="6" creationId="{8D76EA80-C5B8-4F31-9A4C-9000FBC8DF4E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1:50.505" v="370"/>
          <ac:picMkLst>
            <pc:docMk/>
            <pc:sldMk cId="3429724935" sldId="260"/>
            <ac:picMk id="8" creationId="{DE538765-0618-4803-9A3A-0E9DAAD082BD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32:07.583" v="373"/>
          <ac:picMkLst>
            <pc:docMk/>
            <pc:sldMk cId="3429724935" sldId="260"/>
            <ac:picMk id="9" creationId="{AB4C5C19-77A6-46E0-B4D0-2EA8311C2966}"/>
          </ac:picMkLst>
        </pc:picChg>
      </pc:sldChg>
      <pc:sldChg chg="del">
        <pc:chgData name="Chloe Turton" userId="S::cturton@ryeprimary.co.uk::0a4cb2ef-7001-487c-96b3-7d1e2080939c" providerId="AD" clId="Web-{81991692-C1BD-1D51-6D4A-F03CEC231A3F}" dt="2020-11-15T16:55:52.376" v="1517"/>
        <pc:sldMkLst>
          <pc:docMk/>
          <pc:sldMk cId="4074148807" sldId="261"/>
        </pc:sldMkLst>
      </pc:sldChg>
      <pc:sldChg chg="del">
        <pc:chgData name="Chloe Turton" userId="S::cturton@ryeprimary.co.uk::0a4cb2ef-7001-487c-96b3-7d1e2080939c" providerId="AD" clId="Web-{81991692-C1BD-1D51-6D4A-F03CEC231A3F}" dt="2020-11-15T16:55:53.954" v="1518"/>
        <pc:sldMkLst>
          <pc:docMk/>
          <pc:sldMk cId="2042133843" sldId="262"/>
        </pc:sldMkLst>
      </pc:sldChg>
      <pc:sldChg chg="addSp delSp modSp add replId">
        <pc:chgData name="Chloe Turton" userId="S::cturton@ryeprimary.co.uk::0a4cb2ef-7001-487c-96b3-7d1e2080939c" providerId="AD" clId="Web-{81991692-C1BD-1D51-6D4A-F03CEC231A3F}" dt="2020-11-15T16:50:13.088" v="1119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81991692-C1BD-1D51-6D4A-F03CEC231A3F}" dt="2020-11-15T16:49:57.651" v="1113" actId="20577"/>
          <ac:spMkLst>
            <pc:docMk/>
            <pc:sldMk cId="3184520314" sldId="263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81991692-C1BD-1D51-6D4A-F03CEC231A3F}" dt="2020-11-15T16:50:01.119" v="1116"/>
          <ac:spMkLst>
            <pc:docMk/>
            <pc:sldMk cId="3184520314" sldId="263"/>
            <ac:spMk id="10" creationId="{F64FEF7C-7E04-480D-B63B-99E2F90EADE2}"/>
          </ac:spMkLst>
        </pc:spChg>
        <pc:spChg chg="mod">
          <ac:chgData name="Chloe Turton" userId="S::cturton@ryeprimary.co.uk::0a4cb2ef-7001-487c-96b3-7d1e2080939c" providerId="AD" clId="Web-{81991692-C1BD-1D51-6D4A-F03CEC231A3F}" dt="2020-11-15T16:49:45.119" v="1045" actId="20577"/>
          <ac:spMkLst>
            <pc:docMk/>
            <pc:sldMk cId="3184520314" sldId="263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81991692-C1BD-1D51-6D4A-F03CEC231A3F}" dt="2020-11-15T16:48:50.384" v="938"/>
          <ac:spMkLst>
            <pc:docMk/>
            <pc:sldMk cId="3184520314" sldId="263"/>
            <ac:spMk id="17" creationId="{87A5DCDD-136F-4283-B5C9-6DA276ABD41A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50:13.088" v="1119" actId="14100"/>
          <ac:picMkLst>
            <pc:docMk/>
            <pc:sldMk cId="3184520314" sldId="263"/>
            <ac:picMk id="3" creationId="{3D33054D-991A-4B8F-9B63-5532629056E1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9:58.541" v="1115"/>
          <ac:picMkLst>
            <pc:docMk/>
            <pc:sldMk cId="3184520314" sldId="263"/>
            <ac:picMk id="6" creationId="{28675050-4E5B-4789-A386-7B79CF140B1F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8:52.228" v="939"/>
          <ac:picMkLst>
            <pc:docMk/>
            <pc:sldMk cId="3184520314" sldId="263"/>
            <ac:picMk id="15" creationId="{409C1A3B-39B2-4EB0-BE00-5C00578ADB36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48:48.227" v="937"/>
          <ac:picMkLst>
            <pc:docMk/>
            <pc:sldMk cId="3184520314" sldId="263"/>
            <ac:picMk id="16" creationId="{E8B1CBDB-A7C3-419A-991D-6B9EB033829C}"/>
          </ac:picMkLst>
        </pc:picChg>
      </pc:sldChg>
      <pc:sldChg chg="addSp delSp modSp add replId">
        <pc:chgData name="Chloe Turton" userId="S::cturton@ryeprimary.co.uk::0a4cb2ef-7001-487c-96b3-7d1e2080939c" providerId="AD" clId="Web-{81991692-C1BD-1D51-6D4A-F03CEC231A3F}" dt="2020-11-15T16:51:31.777" v="1267" actId="20577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81991692-C1BD-1D51-6D4A-F03CEC231A3F}" dt="2020-11-15T16:50:58.167" v="1193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81991692-C1BD-1D51-6D4A-F03CEC231A3F}" dt="2020-11-15T16:51:31.777" v="1267" actId="20577"/>
          <ac:spMkLst>
            <pc:docMk/>
            <pc:sldMk cId="140059194" sldId="264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81991692-C1BD-1D51-6D4A-F03CEC231A3F}" dt="2020-11-15T16:50:28.511" v="1157"/>
          <ac:picMkLst>
            <pc:docMk/>
            <pc:sldMk cId="140059194" sldId="264"/>
            <ac:picMk id="3" creationId="{3D33054D-991A-4B8F-9B63-5532629056E1}"/>
          </ac:picMkLst>
        </pc:picChg>
        <pc:picChg chg="add mod">
          <ac:chgData name="Chloe Turton" userId="S::cturton@ryeprimary.co.uk::0a4cb2ef-7001-487c-96b3-7d1e2080939c" providerId="AD" clId="Web-{81991692-C1BD-1D51-6D4A-F03CEC231A3F}" dt="2020-11-15T16:50:39.339" v="1162" actId="14100"/>
          <ac:picMkLst>
            <pc:docMk/>
            <pc:sldMk cId="140059194" sldId="264"/>
            <ac:picMk id="5" creationId="{B757D06B-04EB-4A39-B181-17560C8BF427}"/>
          </ac:picMkLst>
        </pc:picChg>
      </pc:sldChg>
      <pc:sldChg chg="addSp delSp modSp add replId">
        <pc:chgData name="Chloe Turton" userId="S::cturton@ryeprimary.co.uk::0a4cb2ef-7001-487c-96b3-7d1e2080939c" providerId="AD" clId="Web-{81991692-C1BD-1D51-6D4A-F03CEC231A3F}" dt="2020-11-15T16:55:32.313" v="1515" actId="1076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81991692-C1BD-1D51-6D4A-F03CEC231A3F}" dt="2020-11-15T16:53:37.358" v="1446" actId="20577"/>
          <ac:spMkLst>
            <pc:docMk/>
            <pc:sldMk cId="290911901" sldId="265"/>
            <ac:spMk id="4" creationId="{E602BDD0-0B99-4333-A031-EEF3E716F63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1.734" v="1472" actId="1076"/>
          <ac:spMkLst>
            <pc:docMk/>
            <pc:sldMk cId="290911901" sldId="265"/>
            <ac:spMk id="7" creationId="{B286F451-C240-4F65-90C6-C1888A8583B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4.531" v="1473" actId="1076"/>
          <ac:spMkLst>
            <pc:docMk/>
            <pc:sldMk cId="290911901" sldId="265"/>
            <ac:spMk id="11" creationId="{8BF9BAD1-F52E-42EB-AE96-D15EC262AD1E}"/>
          </ac:spMkLst>
        </pc:spChg>
        <pc:spChg chg="mod">
          <ac:chgData name="Chloe Turton" userId="S::cturton@ryeprimary.co.uk::0a4cb2ef-7001-487c-96b3-7d1e2080939c" providerId="AD" clId="Web-{81991692-C1BD-1D51-6D4A-F03CEC231A3F}" dt="2020-11-15T16:51:42.434" v="1325" actId="20577"/>
          <ac:spMkLst>
            <pc:docMk/>
            <pc:sldMk cId="290911901" sldId="265"/>
            <ac:spMk id="14" creationId="{C438FEC8-2820-4C38-9A61-3DBE9A49A45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6.344" v="1474" actId="1076"/>
          <ac:spMkLst>
            <pc:docMk/>
            <pc:sldMk cId="290911901" sldId="265"/>
            <ac:spMk id="15" creationId="{F68019B1-72BD-4BE1-AF26-F03618EA560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58.766" v="1475" actId="1076"/>
          <ac:spMkLst>
            <pc:docMk/>
            <pc:sldMk cId="290911901" sldId="265"/>
            <ac:spMk id="16" creationId="{62AE02C3-1D2E-4E12-BB57-D946599D65E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0.641" v="1476" actId="1076"/>
          <ac:spMkLst>
            <pc:docMk/>
            <pc:sldMk cId="290911901" sldId="265"/>
            <ac:spMk id="17" creationId="{06D1D4A0-5733-4BE7-99CB-76832B61153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2.719" v="1477" actId="1076"/>
          <ac:spMkLst>
            <pc:docMk/>
            <pc:sldMk cId="290911901" sldId="265"/>
            <ac:spMk id="18" creationId="{8BA304D2-C5D3-4E45-A9C9-5B5281FDC1FE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4.594" v="1478" actId="1076"/>
          <ac:spMkLst>
            <pc:docMk/>
            <pc:sldMk cId="290911901" sldId="265"/>
            <ac:spMk id="19" creationId="{C0AD9935-5DEB-4F3D-A2DC-8998E39244E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4:47.328" v="1470" actId="1076"/>
          <ac:spMkLst>
            <pc:docMk/>
            <pc:sldMk cId="290911901" sldId="265"/>
            <ac:spMk id="20" creationId="{EF71AE9E-D4D9-4336-AA4F-530B4D3EFF5F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06.891" v="1479" actId="1076"/>
          <ac:spMkLst>
            <pc:docMk/>
            <pc:sldMk cId="290911901" sldId="265"/>
            <ac:spMk id="21" creationId="{9ABD4CD6-B14A-4359-8578-F565FF8356DF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73" v="1489" actId="1076"/>
          <ac:spMkLst>
            <pc:docMk/>
            <pc:sldMk cId="290911901" sldId="265"/>
            <ac:spMk id="22" creationId="{80BE4377-B32A-494E-931A-947420445D1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0" actId="1076"/>
          <ac:spMkLst>
            <pc:docMk/>
            <pc:sldMk cId="290911901" sldId="265"/>
            <ac:spMk id="23" creationId="{83EB4E96-4CC9-41C6-BB69-D5ED30FD12C6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1" actId="1076"/>
          <ac:spMkLst>
            <pc:docMk/>
            <pc:sldMk cId="290911901" sldId="265"/>
            <ac:spMk id="24" creationId="{BCE183D4-A2C8-4F4A-BBFB-FD2DED583BCD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688" v="1492" actId="1076"/>
          <ac:spMkLst>
            <pc:docMk/>
            <pc:sldMk cId="290911901" sldId="265"/>
            <ac:spMk id="25" creationId="{768A4004-157C-4E92-9409-8584F620ABB0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04" v="1493" actId="1076"/>
          <ac:spMkLst>
            <pc:docMk/>
            <pc:sldMk cId="290911901" sldId="265"/>
            <ac:spMk id="26" creationId="{965E6372-801E-4B6E-B8AC-868F8C2002D3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04" v="1494" actId="1076"/>
          <ac:spMkLst>
            <pc:docMk/>
            <pc:sldMk cId="290911901" sldId="265"/>
            <ac:spMk id="27" creationId="{ABF093C7-0F28-4E9A-B1DF-1AAB1EA5D36E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5" actId="1076"/>
          <ac:spMkLst>
            <pc:docMk/>
            <pc:sldMk cId="290911901" sldId="265"/>
            <ac:spMk id="28" creationId="{2D71C548-65B5-49A2-AFD3-3AB2772FEFD9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6" actId="1076"/>
          <ac:spMkLst>
            <pc:docMk/>
            <pc:sldMk cId="290911901" sldId="265"/>
            <ac:spMk id="29" creationId="{1E5BCC62-C32A-4AB0-9586-3CA0A42C96A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26.720" v="1497" actId="1076"/>
          <ac:spMkLst>
            <pc:docMk/>
            <pc:sldMk cId="290911901" sldId="265"/>
            <ac:spMk id="30" creationId="{157C6830-1649-4DD3-A767-58645B7FE78D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67" v="1507" actId="1076"/>
          <ac:spMkLst>
            <pc:docMk/>
            <pc:sldMk cId="290911901" sldId="265"/>
            <ac:spMk id="31" creationId="{9F9CC0D8-E74C-485A-A58D-4541BF2E79F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67" v="1508" actId="1076"/>
          <ac:spMkLst>
            <pc:docMk/>
            <pc:sldMk cId="290911901" sldId="265"/>
            <ac:spMk id="32" creationId="{3910A345-D497-4BD6-B092-22A13BE3E002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82" v="1509" actId="1076"/>
          <ac:spMkLst>
            <pc:docMk/>
            <pc:sldMk cId="290911901" sldId="265"/>
            <ac:spMk id="33" creationId="{A160E39C-3384-479F-B94E-6D371714E354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82" v="1510" actId="1076"/>
          <ac:spMkLst>
            <pc:docMk/>
            <pc:sldMk cId="290911901" sldId="265"/>
            <ac:spMk id="34" creationId="{204E58A0-9664-4224-8751-64260173634B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98" v="1511" actId="1076"/>
          <ac:spMkLst>
            <pc:docMk/>
            <pc:sldMk cId="290911901" sldId="265"/>
            <ac:spMk id="35" creationId="{C1E7840B-BC09-4AC2-BE54-246EA75D380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298" v="1512" actId="1076"/>
          <ac:spMkLst>
            <pc:docMk/>
            <pc:sldMk cId="290911901" sldId="265"/>
            <ac:spMk id="36" creationId="{C731D2FD-5077-4F4F-8992-8109C697B453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3" actId="1076"/>
          <ac:spMkLst>
            <pc:docMk/>
            <pc:sldMk cId="290911901" sldId="265"/>
            <ac:spMk id="37" creationId="{7BEDC7DB-9748-4D91-BA6A-1D36B2E8F77C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4" actId="1076"/>
          <ac:spMkLst>
            <pc:docMk/>
            <pc:sldMk cId="290911901" sldId="265"/>
            <ac:spMk id="38" creationId="{1CAB4594-1115-48BE-AA49-3A921B192E55}"/>
          </ac:spMkLst>
        </pc:spChg>
        <pc:spChg chg="add mod">
          <ac:chgData name="Chloe Turton" userId="S::cturton@ryeprimary.co.uk::0a4cb2ef-7001-487c-96b3-7d1e2080939c" providerId="AD" clId="Web-{81991692-C1BD-1D51-6D4A-F03CEC231A3F}" dt="2020-11-15T16:55:32.313" v="1515" actId="1076"/>
          <ac:spMkLst>
            <pc:docMk/>
            <pc:sldMk cId="290911901" sldId="265"/>
            <ac:spMk id="39" creationId="{B4FE6989-DDBB-4000-99A6-096974FEBCB4}"/>
          </ac:spMkLst>
        </pc:spChg>
        <pc:picChg chg="add mod">
          <ac:chgData name="Chloe Turton" userId="S::cturton@ryeprimary.co.uk::0a4cb2ef-7001-487c-96b3-7d1e2080939c" providerId="AD" clId="Web-{81991692-C1BD-1D51-6D4A-F03CEC231A3F}" dt="2020-11-15T16:51:51.590" v="1329" actId="14100"/>
          <ac:picMkLst>
            <pc:docMk/>
            <pc:sldMk cId="290911901" sldId="265"/>
            <ac:picMk id="3" creationId="{FA83B0FD-00FA-4A46-8A85-84EB69D5F915}"/>
          </ac:picMkLst>
        </pc:picChg>
        <pc:picChg chg="del">
          <ac:chgData name="Chloe Turton" userId="S::cturton@ryeprimary.co.uk::0a4cb2ef-7001-487c-96b3-7d1e2080939c" providerId="AD" clId="Web-{81991692-C1BD-1D51-6D4A-F03CEC231A3F}" dt="2020-11-15T16:52:00.091" v="1330"/>
          <ac:picMkLst>
            <pc:docMk/>
            <pc:sldMk cId="290911901" sldId="265"/>
            <ac:picMk id="5" creationId="{B757D06B-04EB-4A39-B181-17560C8BF427}"/>
          </ac:picMkLst>
        </pc:picChg>
        <pc:picChg chg="add del mod">
          <ac:chgData name="Chloe Turton" userId="S::cturton@ryeprimary.co.uk::0a4cb2ef-7001-487c-96b3-7d1e2080939c" providerId="AD" clId="Web-{81991692-C1BD-1D51-6D4A-F03CEC231A3F}" dt="2020-11-15T16:53:12.264" v="1423"/>
          <ac:picMkLst>
            <pc:docMk/>
            <pc:sldMk cId="290911901" sldId="265"/>
            <ac:picMk id="6" creationId="{76404250-0448-40FE-8904-2A24C352611E}"/>
          </ac:picMkLst>
        </pc:picChg>
      </pc:sldChg>
    </pc:docChg>
  </pc:docChgLst>
  <pc:docChgLst>
    <pc:chgData name="Chloe Turton" userId="S::cturton@ryeprimary.co.uk::0a4cb2ef-7001-487c-96b3-7d1e2080939c" providerId="AD" clId="Web-{5A884CFF-81AD-2653-272B-04EFB51EB68F}"/>
    <pc:docChg chg="modSld">
      <pc:chgData name="Chloe Turton" userId="S::cturton@ryeprimary.co.uk::0a4cb2ef-7001-487c-96b3-7d1e2080939c" providerId="AD" clId="Web-{5A884CFF-81AD-2653-272B-04EFB51EB68F}" dt="2020-11-17T12:53:14.754" v="1093"/>
      <pc:docMkLst>
        <pc:docMk/>
      </pc:docMkLst>
      <pc:sldChg chg="modSp">
        <pc:chgData name="Chloe Turton" userId="S::cturton@ryeprimary.co.uk::0a4cb2ef-7001-487c-96b3-7d1e2080939c" providerId="AD" clId="Web-{5A884CFF-81AD-2653-272B-04EFB51EB68F}" dt="2020-11-17T12:29:43.121" v="8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5A884CFF-81AD-2653-272B-04EFB51EB68F}" dt="2020-11-17T12:29:43.121" v="8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delSp modSp">
        <pc:chgData name="Chloe Turton" userId="S::cturton@ryeprimary.co.uk::0a4cb2ef-7001-487c-96b3-7d1e2080939c" providerId="AD" clId="Web-{5A884CFF-81AD-2653-272B-04EFB51EB68F}" dt="2020-11-17T12:35:40.204" v="234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5A884CFF-81AD-2653-272B-04EFB51EB68F}" dt="2020-11-17T12:35:23.375" v="123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5A884CFF-81AD-2653-272B-04EFB51EB68F}" dt="2020-11-17T12:35:40.204" v="234" actId="20577"/>
          <ac:spMkLst>
            <pc:docMk/>
            <pc:sldMk cId="2625597970" sldId="257"/>
            <ac:spMk id="6" creationId="{4CD2A9DA-D4DB-41CD-8294-9992A394283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5:20.218" v="121"/>
          <ac:picMkLst>
            <pc:docMk/>
            <pc:sldMk cId="2625597970" sldId="257"/>
            <ac:picMk id="4" creationId="{5288F564-39C9-4A92-A866-DB5F7B87046C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43:39.765" v="875" actId="20577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5A884CFF-81AD-2653-272B-04EFB51EB68F}" dt="2020-11-17T12:38:46.309" v="343" actId="20577"/>
          <ac:spMkLst>
            <pc:docMk/>
            <pc:sldMk cId="4206996129" sldId="258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3:39.765" v="875" actId="20577"/>
          <ac:spMkLst>
            <pc:docMk/>
            <pc:sldMk cId="4206996129" sldId="258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8:31.543" v="309"/>
          <ac:picMkLst>
            <pc:docMk/>
            <pc:sldMk cId="4206996129" sldId="258"/>
            <ac:picMk id="3" creationId="{5AC0B7EE-FE5B-4435-B6FF-C46347CA057A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2:56.606" v="692"/>
          <ac:picMkLst>
            <pc:docMk/>
            <pc:sldMk cId="4206996129" sldId="258"/>
            <ac:picMk id="5" creationId="{25613132-CE6B-44D1-9B2A-7957F946C8B1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8:50.388" v="347" actId="1076"/>
          <ac:picMkLst>
            <pc:docMk/>
            <pc:sldMk cId="4206996129" sldId="258"/>
            <ac:picMk id="6" creationId="{498F5E9A-C978-469F-B020-F9CEE82E3D5A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06.013" v="695"/>
          <ac:picMkLst>
            <pc:docMk/>
            <pc:sldMk cId="4206996129" sldId="258"/>
            <ac:picMk id="7" creationId="{8EA35FD6-A820-400C-8D08-8FE9C9EE05CE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03.669" v="694"/>
          <ac:picMkLst>
            <pc:docMk/>
            <pc:sldMk cId="4206996129" sldId="258"/>
            <ac:picMk id="8" creationId="{A9FD978E-DED2-4755-9C37-DF36ED7AB760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3:25.108" v="807" actId="1076"/>
          <ac:picMkLst>
            <pc:docMk/>
            <pc:sldMk cId="4206996129" sldId="258"/>
            <ac:picMk id="9" creationId="{C3B79433-3B22-4E72-B61D-F4B9BD3F7C6A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36:56.912" v="245" actId="14100"/>
        <pc:sldMkLst>
          <pc:docMk/>
          <pc:sldMk cId="3429724935" sldId="260"/>
        </pc:sldMkLst>
        <pc:picChg chg="add mod">
          <ac:chgData name="Chloe Turton" userId="S::cturton@ryeprimary.co.uk::0a4cb2ef-7001-487c-96b3-7d1e2080939c" providerId="AD" clId="Web-{5A884CFF-81AD-2653-272B-04EFB51EB68F}" dt="2020-11-17T12:36:56.912" v="245" actId="14100"/>
          <ac:picMkLst>
            <pc:docMk/>
            <pc:sldMk cId="3429724935" sldId="260"/>
            <ac:picMk id="4" creationId="{24621026-5312-4A1F-BCC3-0D0CD23BE790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6:54.130" v="244" actId="1076"/>
          <ac:picMkLst>
            <pc:docMk/>
            <pc:sldMk cId="3429724935" sldId="260"/>
            <ac:picMk id="6" creationId="{0A8E47D6-BD3F-43D1-A17A-66A96FBFAB32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5:51.705" v="236"/>
          <ac:picMkLst>
            <pc:docMk/>
            <pc:sldMk cId="3429724935" sldId="260"/>
            <ac:picMk id="7" creationId="{3EEA8F14-6DD4-4735-BE5C-829A6B2BC03E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5:52.752" v="237"/>
          <ac:picMkLst>
            <pc:docMk/>
            <pc:sldMk cId="3429724935" sldId="260"/>
            <ac:picMk id="8" creationId="{D8169A92-6DBF-427F-A3CC-D1F3128E9DC5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44:03.548" v="916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5A884CFF-81AD-2653-272B-04EFB51EB68F}" dt="2020-11-17T12:39:25.640" v="439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3:53.578" v="910" actId="20577"/>
          <ac:spMkLst>
            <pc:docMk/>
            <pc:sldMk cId="3184520314" sldId="263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5A884CFF-81AD-2653-272B-04EFB51EB68F}" dt="2020-11-17T12:39:30.062" v="443" actId="14100"/>
          <ac:picMkLst>
            <pc:docMk/>
            <pc:sldMk cId="3184520314" sldId="263"/>
            <ac:picMk id="3" creationId="{E6476221-D98A-4DE2-9C60-7768FBF59341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39:11.498" v="418"/>
          <ac:picMkLst>
            <pc:docMk/>
            <pc:sldMk cId="3184520314" sldId="263"/>
            <ac:picMk id="5" creationId="{08601C45-6DE1-4A21-9460-D02B0C503F33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3:54.547" v="913"/>
          <ac:picMkLst>
            <pc:docMk/>
            <pc:sldMk cId="3184520314" sldId="263"/>
            <ac:picMk id="6" creationId="{75F41924-AE53-4E21-8A9C-D251391ED7A4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03.548" v="916" actId="14100"/>
          <ac:picMkLst>
            <pc:docMk/>
            <pc:sldMk cId="3184520314" sldId="263"/>
            <ac:picMk id="7" creationId="{F1DCA070-0699-435B-A0BD-3286F1DE60CC}"/>
          </ac:picMkLst>
        </pc:picChg>
      </pc:sldChg>
      <pc:sldChg chg="addSp delSp modSp">
        <pc:chgData name="Chloe Turton" userId="S::cturton@ryeprimary.co.uk::0a4cb2ef-7001-487c-96b3-7d1e2080939c" providerId="AD" clId="Web-{5A884CFF-81AD-2653-272B-04EFB51EB68F}" dt="2020-11-17T12:53:14.754" v="1093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5A884CFF-81AD-2653-272B-04EFB51EB68F}" dt="2020-11-17T12:40:01.267" v="460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5A884CFF-81AD-2653-272B-04EFB51EB68F}" dt="2020-11-17T12:44:13.501" v="919" actId="20577"/>
          <ac:spMkLst>
            <pc:docMk/>
            <pc:sldMk cId="140059194" sldId="264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5A884CFF-81AD-2653-272B-04EFB51EB68F}" dt="2020-11-17T12:39:50.188" v="451"/>
          <ac:picMkLst>
            <pc:docMk/>
            <pc:sldMk cId="140059194" sldId="264"/>
            <ac:picMk id="3" creationId="{FD4894E9-E08A-427F-93C4-9652592C7986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39:56.204" v="457" actId="1076"/>
          <ac:picMkLst>
            <pc:docMk/>
            <pc:sldMk cId="140059194" sldId="264"/>
            <ac:picMk id="5" creationId="{D15AA361-FFD1-4CA5-99C5-B5FB7766DBD8}"/>
          </ac:picMkLst>
        </pc:picChg>
        <pc:picChg chg="del">
          <ac:chgData name="Chloe Turton" userId="S::cturton@ryeprimary.co.uk::0a4cb2ef-7001-487c-96b3-7d1e2080939c" providerId="AD" clId="Web-{5A884CFF-81AD-2653-272B-04EFB51EB68F}" dt="2020-11-17T12:44:14.111" v="921"/>
          <ac:picMkLst>
            <pc:docMk/>
            <pc:sldMk cId="140059194" sldId="264"/>
            <ac:picMk id="6" creationId="{C8D0AEAB-5A5E-4A4F-A5C2-95EC94E39699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24.877" v="924" actId="14100"/>
          <ac:picMkLst>
            <pc:docMk/>
            <pc:sldMk cId="140059194" sldId="264"/>
            <ac:picMk id="7" creationId="{FC55F80F-1759-4C84-B810-6816C1E25E78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4:58.410" v="931" actId="1076"/>
          <ac:picMkLst>
            <pc:docMk/>
            <pc:sldMk cId="140059194" sldId="264"/>
            <ac:picMk id="8" creationId="{A91C7722-FA7C-41E9-959E-AB0914DA077F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5:03.332" v="934" actId="1076"/>
          <ac:picMkLst>
            <pc:docMk/>
            <pc:sldMk cId="140059194" sldId="264"/>
            <ac:picMk id="9" creationId="{DF156D06-E7A2-4790-BB24-E423EEE0E59A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5:01.599" v="933" actId="1076"/>
          <ac:picMkLst>
            <pc:docMk/>
            <pc:sldMk cId="140059194" sldId="264"/>
            <ac:picMk id="10" creationId="{C2DCDFCF-DBE2-4756-8672-447D11FEEEE4}"/>
          </ac:picMkLst>
        </pc:picChg>
        <pc:inkChg chg="add">
          <ac:chgData name="Chloe Turton" userId="S::cturton@ryeprimary.co.uk::0a4cb2ef-7001-487c-96b3-7d1e2080939c" providerId="AD" clId="Web-{5A884CFF-81AD-2653-272B-04EFB51EB68F}" dt="2020-11-17T12:45:23.318" v="935"/>
          <ac:inkMkLst>
            <pc:docMk/>
            <pc:sldMk cId="140059194" sldId="264"/>
            <ac:inkMk id="11" creationId="{AA2FB05B-7F93-4325-8F48-5B47D46DD2DF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5:25.521" v="936"/>
          <ac:inkMkLst>
            <pc:docMk/>
            <pc:sldMk cId="140059194" sldId="264"/>
            <ac:inkMk id="15" creationId="{39D49D07-CC34-421D-B81B-F59C5FD1E857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70" v="955"/>
          <ac:inkMkLst>
            <pc:docMk/>
            <pc:sldMk cId="140059194" sldId="264"/>
            <ac:inkMk id="16" creationId="{A0D66D9A-BC00-489E-85D7-8241744ABECE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4"/>
          <ac:inkMkLst>
            <pc:docMk/>
            <pc:sldMk cId="140059194" sldId="264"/>
            <ac:inkMk id="17" creationId="{BA58B53E-EE94-4F9F-B309-CE624D99B5D8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3"/>
          <ac:inkMkLst>
            <pc:docMk/>
            <pc:sldMk cId="140059194" sldId="264"/>
            <ac:inkMk id="18" creationId="{3A4E6333-0F41-4CF9-8FE0-54B9971BFCA3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2"/>
          <ac:inkMkLst>
            <pc:docMk/>
            <pc:sldMk cId="140059194" sldId="264"/>
            <ac:inkMk id="19" creationId="{1E4A4FB9-B2BF-49B9-A926-912B47A65656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7.527" v="958"/>
          <ac:inkMkLst>
            <pc:docMk/>
            <pc:sldMk cId="140059194" sldId="264"/>
            <ac:inkMk id="20" creationId="{19753257-11A6-48D7-BD22-E5002BC9DE28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2.932" v="956"/>
          <ac:inkMkLst>
            <pc:docMk/>
            <pc:sldMk cId="140059194" sldId="264"/>
            <ac:inkMk id="21" creationId="{99954398-16C9-4103-9F00-A583C6EC12CF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54" v="951"/>
          <ac:inkMkLst>
            <pc:docMk/>
            <pc:sldMk cId="140059194" sldId="264"/>
            <ac:inkMk id="22" creationId="{C6B5F09F-CE50-4060-9B2F-BFDA640FD070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1.839" v="950"/>
          <ac:inkMkLst>
            <pc:docMk/>
            <pc:sldMk cId="140059194" sldId="264"/>
            <ac:inkMk id="23" creationId="{07281708-71F0-45FE-82FC-77B63FE72F43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29.135" v="948"/>
          <ac:inkMkLst>
            <pc:docMk/>
            <pc:sldMk cId="140059194" sldId="264"/>
            <ac:inkMk id="24" creationId="{89682C15-B3DE-44EB-91A2-778C071FCB8C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24.650" v="947"/>
          <ac:inkMkLst>
            <pc:docMk/>
            <pc:sldMk cId="140059194" sldId="264"/>
            <ac:inkMk id="25" creationId="{607213F3-9F3A-419C-BDB2-C37298305187}"/>
          </ac:inkMkLst>
        </pc:inkChg>
        <pc:inkChg chg="add del">
          <ac:chgData name="Chloe Turton" userId="S::cturton@ryeprimary.co.uk::0a4cb2ef-7001-487c-96b3-7d1e2080939c" providerId="AD" clId="Web-{5A884CFF-81AD-2653-272B-04EFB51EB68F}" dt="2020-11-17T12:46:45.683" v="957"/>
          <ac:inkMkLst>
            <pc:docMk/>
            <pc:sldMk cId="140059194" sldId="264"/>
            <ac:inkMk id="26" creationId="{7E74E11E-050E-4135-98A8-6E53909A1E71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2.324" v="959"/>
          <ac:inkMkLst>
            <pc:docMk/>
            <pc:sldMk cId="140059194" sldId="264"/>
            <ac:inkMk id="27" creationId="{2EAA9D73-D711-4AE2-AB29-06DF663D89CC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3.699" v="960"/>
          <ac:inkMkLst>
            <pc:docMk/>
            <pc:sldMk cId="140059194" sldId="264"/>
            <ac:inkMk id="28" creationId="{E069257F-02C2-4B5E-BE81-3DF18096CEBC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5.730" v="961"/>
          <ac:inkMkLst>
            <pc:docMk/>
            <pc:sldMk cId="140059194" sldId="264"/>
            <ac:inkMk id="29" creationId="{7AD78A83-4E39-47D5-9B3A-B75D767632D1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46:58.324" v="962"/>
          <ac:inkMkLst>
            <pc:docMk/>
            <pc:sldMk cId="140059194" sldId="264"/>
            <ac:inkMk id="30" creationId="{58E4A5A2-1B60-4CE9-9EB6-40713810BB77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2:50.971" v="1088"/>
          <ac:inkMkLst>
            <pc:docMk/>
            <pc:sldMk cId="140059194" sldId="264"/>
            <ac:inkMk id="31" creationId="{E2886E0E-29BA-483F-9872-9ACBD2D9D56E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2:56.502" v="1089"/>
          <ac:inkMkLst>
            <pc:docMk/>
            <pc:sldMk cId="140059194" sldId="264"/>
            <ac:inkMk id="32" creationId="{31BAA02D-63ED-49D9-B3DC-A1F07238863D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02.972" v="1090"/>
          <ac:inkMkLst>
            <pc:docMk/>
            <pc:sldMk cId="140059194" sldId="264"/>
            <ac:inkMk id="33" creationId="{33B2176F-9BBF-4734-9FA8-308DA72818B2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0.253" v="1091"/>
          <ac:inkMkLst>
            <pc:docMk/>
            <pc:sldMk cId="140059194" sldId="264"/>
            <ac:inkMk id="34" creationId="{89A01DFD-DBA8-4A9F-AB8B-A51689ED2A5E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1.300" v="1092"/>
          <ac:inkMkLst>
            <pc:docMk/>
            <pc:sldMk cId="140059194" sldId="264"/>
            <ac:inkMk id="35" creationId="{716CC1DB-5A66-48BE-B952-A1AC6EEECFB9}"/>
          </ac:inkMkLst>
        </pc:inkChg>
        <pc:inkChg chg="add">
          <ac:chgData name="Chloe Turton" userId="S::cturton@ryeprimary.co.uk::0a4cb2ef-7001-487c-96b3-7d1e2080939c" providerId="AD" clId="Web-{5A884CFF-81AD-2653-272B-04EFB51EB68F}" dt="2020-11-17T12:53:14.754" v="1093"/>
          <ac:inkMkLst>
            <pc:docMk/>
            <pc:sldMk cId="140059194" sldId="264"/>
            <ac:inkMk id="36" creationId="{95CA3D2E-4AE1-4E45-9CFE-7033CDC5E883}"/>
          </ac:inkMkLst>
        </pc:inkChg>
      </pc:sldChg>
      <pc:sldChg chg="addSp delSp modSp">
        <pc:chgData name="Chloe Turton" userId="S::cturton@ryeprimary.co.uk::0a4cb2ef-7001-487c-96b3-7d1e2080939c" providerId="AD" clId="Web-{5A884CFF-81AD-2653-272B-04EFB51EB68F}" dt="2020-11-17T12:48:49.237" v="1087" actId="14100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5A884CFF-81AD-2653-272B-04EFB51EB68F}" dt="2020-11-17T12:48:03.625" v="1071" actId="20577"/>
          <ac:spMkLst>
            <pc:docMk/>
            <pc:sldMk cId="290911901" sldId="265"/>
            <ac:spMk id="4" creationId="{E602BDD0-0B99-4333-A031-EEF3E716F63C}"/>
          </ac:spMkLst>
        </pc:spChg>
        <pc:spChg chg="add">
          <ac:chgData name="Chloe Turton" userId="S::cturton@ryeprimary.co.uk::0a4cb2ef-7001-487c-96b3-7d1e2080939c" providerId="AD" clId="Web-{5A884CFF-81AD-2653-272B-04EFB51EB68F}" dt="2020-11-17T12:47:22.794" v="966"/>
          <ac:spMkLst>
            <pc:docMk/>
            <pc:sldMk cId="290911901" sldId="265"/>
            <ac:spMk id="6" creationId="{237413CF-9201-400D-901D-30B673B3AFAA}"/>
          </ac:spMkLst>
        </pc:spChg>
        <pc:spChg chg="add mod">
          <ac:chgData name="Chloe Turton" userId="S::cturton@ryeprimary.co.uk::0a4cb2ef-7001-487c-96b3-7d1e2080939c" providerId="AD" clId="Web-{5A884CFF-81AD-2653-272B-04EFB51EB68F}" dt="2020-11-17T12:48:10.969" v="1074" actId="20577"/>
          <ac:spMkLst>
            <pc:docMk/>
            <pc:sldMk cId="290911901" sldId="265"/>
            <ac:spMk id="8" creationId="{D5BDCD70-298D-467D-8424-03DF37DB6A09}"/>
          </ac:spMkLst>
        </pc:spChg>
        <pc:picChg chg="add mod">
          <ac:chgData name="Chloe Turton" userId="S::cturton@ryeprimary.co.uk::0a4cb2ef-7001-487c-96b3-7d1e2080939c" providerId="AD" clId="Web-{5A884CFF-81AD-2653-272B-04EFB51EB68F}" dt="2020-11-17T12:47:33.779" v="968" actId="1076"/>
          <ac:picMkLst>
            <pc:docMk/>
            <pc:sldMk cId="290911901" sldId="265"/>
            <ac:picMk id="3" creationId="{72CBE101-C488-45D2-9300-85ED0EE45A69}"/>
          </ac:picMkLst>
        </pc:picChg>
        <pc:picChg chg="del mod">
          <ac:chgData name="Chloe Turton" userId="S::cturton@ryeprimary.co.uk::0a4cb2ef-7001-487c-96b3-7d1e2080939c" providerId="AD" clId="Web-{5A884CFF-81AD-2653-272B-04EFB51EB68F}" dt="2020-11-17T12:40:25.550" v="533"/>
          <ac:picMkLst>
            <pc:docMk/>
            <pc:sldMk cId="290911901" sldId="265"/>
            <ac:picMk id="5" creationId="{21B4A341-BCDC-449E-9286-A5CD2731ED22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0.862" v="1083" actId="1076"/>
          <ac:picMkLst>
            <pc:docMk/>
            <pc:sldMk cId="290911901" sldId="265"/>
            <ac:picMk id="10" creationId="{C0D9B205-7C78-4FE7-BB6C-651FE9BC1F3C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5.065" v="1085" actId="14100"/>
          <ac:picMkLst>
            <pc:docMk/>
            <pc:sldMk cId="290911901" sldId="265"/>
            <ac:picMk id="11" creationId="{6B7F9923-2732-4211-9707-1B29C48193B8}"/>
          </ac:picMkLst>
        </pc:picChg>
        <pc:picChg chg="add mod">
          <ac:chgData name="Chloe Turton" userId="S::cturton@ryeprimary.co.uk::0a4cb2ef-7001-487c-96b3-7d1e2080939c" providerId="AD" clId="Web-{5A884CFF-81AD-2653-272B-04EFB51EB68F}" dt="2020-11-17T12:48:49.237" v="1087" actId="14100"/>
          <ac:picMkLst>
            <pc:docMk/>
            <pc:sldMk cId="290911901" sldId="265"/>
            <ac:picMk id="13" creationId="{9F30E731-59AD-493F-A313-CACD4EC1BDB9}"/>
          </ac:picMkLst>
        </pc:picChg>
      </pc:sldChg>
    </pc:docChg>
  </pc:docChgLst>
  <pc:docChgLst>
    <pc:chgData name="Chloe Turton" userId="S::cturton@ryeprimary.co.uk::0a4cb2ef-7001-487c-96b3-7d1e2080939c" providerId="AD" clId="Web-{15F477FF-1585-F554-06AE-E5D7E48D473D}"/>
    <pc:docChg chg="modSld">
      <pc:chgData name="Chloe Turton" userId="S::cturton@ryeprimary.co.uk::0a4cb2ef-7001-487c-96b3-7d1e2080939c" providerId="AD" clId="Web-{15F477FF-1585-F554-06AE-E5D7E48D473D}" dt="2020-11-16T14:53:15.679" v="976" actId="14100"/>
      <pc:docMkLst>
        <pc:docMk/>
      </pc:docMkLst>
      <pc:sldChg chg="modSp">
        <pc:chgData name="Chloe Turton" userId="S::cturton@ryeprimary.co.uk::0a4cb2ef-7001-487c-96b3-7d1e2080939c" providerId="AD" clId="Web-{15F477FF-1585-F554-06AE-E5D7E48D473D}" dt="2020-11-16T13:58:51.849" v="10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15F477FF-1585-F554-06AE-E5D7E48D473D}" dt="2020-11-16T13:58:51.849" v="10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addSp modSp">
        <pc:chgData name="Chloe Turton" userId="S::cturton@ryeprimary.co.uk::0a4cb2ef-7001-487c-96b3-7d1e2080939c" providerId="AD" clId="Web-{15F477FF-1585-F554-06AE-E5D7E48D473D}" dt="2020-11-16T14:49:34.329" v="791" actId="14100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15F477FF-1585-F554-06AE-E5D7E48D473D}" dt="2020-11-16T14:02:47.683" v="284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15F477FF-1585-F554-06AE-E5D7E48D473D}" dt="2020-11-16T14:49:15.110" v="787" actId="20577"/>
          <ac:spMkLst>
            <pc:docMk/>
            <pc:sldMk cId="2625597970" sldId="257"/>
            <ac:spMk id="6" creationId="{4CD2A9DA-D4DB-41CD-8294-9992A3942839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9:34.329" v="791" actId="14100"/>
          <ac:picMkLst>
            <pc:docMk/>
            <pc:sldMk cId="2625597970" sldId="257"/>
            <ac:picMk id="4" creationId="{5288F564-39C9-4A92-A866-DB5F7B87046C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0:35.847" v="875" actId="1076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15F477FF-1585-F554-06AE-E5D7E48D473D}" dt="2020-11-16T14:45:25.791" v="384" actId="14100"/>
          <ac:spMkLst>
            <pc:docMk/>
            <pc:sldMk cId="4206996129" sldId="258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4:47.118" v="287"/>
          <ac:spMkLst>
            <pc:docMk/>
            <pc:sldMk cId="4206996129" sldId="258"/>
            <ac:spMk id="10" creationId="{F64FEF7C-7E04-480D-B63B-99E2F90EADE2}"/>
          </ac:spMkLst>
        </pc:spChg>
        <pc:spChg chg="mod">
          <ac:chgData name="Chloe Turton" userId="S::cturton@ryeprimary.co.uk::0a4cb2ef-7001-487c-96b3-7d1e2080939c" providerId="AD" clId="Web-{15F477FF-1585-F554-06AE-E5D7E48D473D}" dt="2020-11-16T14:49:57.033" v="866" actId="20577"/>
          <ac:spMkLst>
            <pc:docMk/>
            <pc:sldMk cId="4206996129" sldId="258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4:51.603" v="290"/>
          <ac:spMkLst>
            <pc:docMk/>
            <pc:sldMk cId="4206996129" sldId="258"/>
            <ac:spMk id="17" creationId="{87A5DCDD-136F-4283-B5C9-6DA276ABD41A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5:40.948" v="387" actId="14100"/>
          <ac:picMkLst>
            <pc:docMk/>
            <pc:sldMk cId="4206996129" sldId="258"/>
            <ac:picMk id="3" creationId="{5AC0B7EE-FE5B-4435-B6FF-C46347CA057A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15.955" v="871" actId="14100"/>
          <ac:picMkLst>
            <pc:docMk/>
            <pc:sldMk cId="4206996129" sldId="258"/>
            <ac:picMk id="5" creationId="{25613132-CE6B-44D1-9B2A-7957F946C8B1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38.805" v="286"/>
          <ac:picMkLst>
            <pc:docMk/>
            <pc:sldMk cId="4206996129" sldId="258"/>
            <ac:picMk id="6" creationId="{28675050-4E5B-4789-A386-7B79CF140B1F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26.393" v="873" actId="1076"/>
          <ac:picMkLst>
            <pc:docMk/>
            <pc:sldMk cId="4206996129" sldId="258"/>
            <ac:picMk id="7" creationId="{8EA35FD6-A820-400C-8D08-8FE9C9EE05C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0:35.847" v="875" actId="1076"/>
          <ac:picMkLst>
            <pc:docMk/>
            <pc:sldMk cId="4206996129" sldId="258"/>
            <ac:picMk id="8" creationId="{A9FD978E-DED2-4755-9C37-DF36ED7AB760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48.727" v="288"/>
          <ac:picMkLst>
            <pc:docMk/>
            <pc:sldMk cId="4206996129" sldId="258"/>
            <ac:picMk id="15" creationId="{409C1A3B-39B2-4EB0-BE00-5C00578ADB36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4:49.634" v="289"/>
          <ac:picMkLst>
            <pc:docMk/>
            <pc:sldMk cId="4206996129" sldId="258"/>
            <ac:picMk id="16" creationId="{E8B1CBDB-A7C3-419A-991D-6B9EB033829C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3:15.679" v="976" actId="14100"/>
        <pc:sldMkLst>
          <pc:docMk/>
          <pc:sldMk cId="3429724935" sldId="260"/>
        </pc:sldMkLst>
        <pc:picChg chg="del">
          <ac:chgData name="Chloe Turton" userId="S::cturton@ryeprimary.co.uk::0a4cb2ef-7001-487c-96b3-7d1e2080939c" providerId="AD" clId="Web-{15F477FF-1585-F554-06AE-E5D7E48D473D}" dt="2020-11-16T14:52:23.912" v="969"/>
          <ac:picMkLst>
            <pc:docMk/>
            <pc:sldMk cId="3429724935" sldId="260"/>
            <ac:picMk id="4" creationId="{19A08F01-9D40-4B06-85FE-770D8A7E6258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52:24.240" v="970"/>
          <ac:picMkLst>
            <pc:docMk/>
            <pc:sldMk cId="3429724935" sldId="260"/>
            <ac:picMk id="6" creationId="{8D76EA80-C5B8-4F31-9A4C-9000FBC8DF4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2:35.069" v="973" actId="14100"/>
          <ac:picMkLst>
            <pc:docMk/>
            <pc:sldMk cId="3429724935" sldId="260"/>
            <ac:picMk id="7" creationId="{3EEA8F14-6DD4-4735-BE5C-829A6B2BC03E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3:15.679" v="976" actId="14100"/>
          <ac:picMkLst>
            <pc:docMk/>
            <pc:sldMk cId="3429724935" sldId="260"/>
            <ac:picMk id="8" creationId="{D8169A92-6DBF-427F-A3CC-D1F3128E9DC5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1:00.691" v="931" actId="14100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15F477FF-1585-F554-06AE-E5D7E48D473D}" dt="2020-11-16T14:46:15.699" v="525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15F477FF-1585-F554-06AE-E5D7E48D473D}" dt="2020-11-16T14:50:49.988" v="926" actId="20577"/>
          <ac:spMkLst>
            <pc:docMk/>
            <pc:sldMk cId="3184520314" sldId="263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15F477FF-1585-F554-06AE-E5D7E48D473D}" dt="2020-11-16T14:45:51.135" v="388"/>
          <ac:picMkLst>
            <pc:docMk/>
            <pc:sldMk cId="3184520314" sldId="263"/>
            <ac:picMk id="3" creationId="{3D33054D-991A-4B8F-9B63-5532629056E1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46:31.871" v="531" actId="1076"/>
          <ac:picMkLst>
            <pc:docMk/>
            <pc:sldMk cId="3184520314" sldId="263"/>
            <ac:picMk id="5" creationId="{08601C45-6DE1-4A21-9460-D02B0C503F33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1:00.691" v="931" actId="14100"/>
          <ac:picMkLst>
            <pc:docMk/>
            <pc:sldMk cId="3184520314" sldId="263"/>
            <ac:picMk id="6" creationId="{75F41924-AE53-4E21-8A9C-D251391ED7A4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1:18.207" v="953" actId="14100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15F477FF-1585-F554-06AE-E5D7E48D473D}" dt="2020-11-16T14:46:57.637" v="606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15F477FF-1585-F554-06AE-E5D7E48D473D}" dt="2020-11-16T14:51:09.144" v="948" actId="20577"/>
          <ac:spMkLst>
            <pc:docMk/>
            <pc:sldMk cId="140059194" sldId="264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15F477FF-1585-F554-06AE-E5D7E48D473D}" dt="2020-11-16T14:47:10.747" v="613" actId="1076"/>
          <ac:picMkLst>
            <pc:docMk/>
            <pc:sldMk cId="140059194" sldId="264"/>
            <ac:picMk id="3" creationId="{FD4894E9-E08A-427F-93C4-9652592C7986}"/>
          </ac:picMkLst>
        </pc:picChg>
        <pc:picChg chg="del">
          <ac:chgData name="Chloe Turton" userId="S::cturton@ryeprimary.co.uk::0a4cb2ef-7001-487c-96b3-7d1e2080939c" providerId="AD" clId="Web-{15F477FF-1585-F554-06AE-E5D7E48D473D}" dt="2020-11-16T14:46:59.294" v="609"/>
          <ac:picMkLst>
            <pc:docMk/>
            <pc:sldMk cId="140059194" sldId="264"/>
            <ac:picMk id="5" creationId="{B757D06B-04EB-4A39-B181-17560C8BF427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51:18.207" v="953" actId="14100"/>
          <ac:picMkLst>
            <pc:docMk/>
            <pc:sldMk cId="140059194" sldId="264"/>
            <ac:picMk id="6" creationId="{C8D0AEAB-5A5E-4A4F-A5C2-95EC94E39699}"/>
          </ac:picMkLst>
        </pc:picChg>
      </pc:sldChg>
      <pc:sldChg chg="addSp delSp modSp">
        <pc:chgData name="Chloe Turton" userId="S::cturton@ryeprimary.co.uk::0a4cb2ef-7001-487c-96b3-7d1e2080939c" providerId="AD" clId="Web-{15F477FF-1585-F554-06AE-E5D7E48D473D}" dt="2020-11-16T14:52:20.365" v="968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15F477FF-1585-F554-06AE-E5D7E48D473D}" dt="2020-11-16T14:48:25.530" v="730" actId="20577"/>
          <ac:spMkLst>
            <pc:docMk/>
            <pc:sldMk cId="290911901" sldId="265"/>
            <ac:spMk id="4" creationId="{E602BDD0-0B99-4333-A031-EEF3E716F63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8.967" v="617"/>
          <ac:spMkLst>
            <pc:docMk/>
            <pc:sldMk cId="290911901" sldId="265"/>
            <ac:spMk id="7" creationId="{B286F451-C240-4F65-90C6-C1888A8583B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9.435" v="618"/>
          <ac:spMkLst>
            <pc:docMk/>
            <pc:sldMk cId="290911901" sldId="265"/>
            <ac:spMk id="11" creationId="{8BF9BAD1-F52E-42EB-AE96-D15EC262AD1E}"/>
          </ac:spMkLst>
        </pc:spChg>
        <pc:spChg chg="add del">
          <ac:chgData name="Chloe Turton" userId="S::cturton@ryeprimary.co.uk::0a4cb2ef-7001-487c-96b3-7d1e2080939c" providerId="AD" clId="Web-{15F477FF-1585-F554-06AE-E5D7E48D473D}" dt="2020-11-16T14:52:20.365" v="968"/>
          <ac:spMkLst>
            <pc:docMk/>
            <pc:sldMk cId="290911901" sldId="265"/>
            <ac:spMk id="13" creationId="{D1DF8828-8257-4422-A9BA-5EC85395EDF5}"/>
          </ac:spMkLst>
        </pc:spChg>
        <pc:spChg chg="add del mod">
          <ac:chgData name="Chloe Turton" userId="S::cturton@ryeprimary.co.uk::0a4cb2ef-7001-487c-96b3-7d1e2080939c" providerId="AD" clId="Web-{15F477FF-1585-F554-06AE-E5D7E48D473D}" dt="2020-11-16T14:52:19.365" v="967"/>
          <ac:spMkLst>
            <pc:docMk/>
            <pc:sldMk cId="290911901" sldId="265"/>
            <ac:spMk id="14" creationId="{C438FEC8-2820-4C38-9A61-3DBE9A49A45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7.358" v="622"/>
          <ac:spMkLst>
            <pc:docMk/>
            <pc:sldMk cId="290911901" sldId="265"/>
            <ac:spMk id="15" creationId="{F68019B1-72BD-4BE1-AF26-F03618EA560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6.295" v="620"/>
          <ac:spMkLst>
            <pc:docMk/>
            <pc:sldMk cId="290911901" sldId="265"/>
            <ac:spMk id="16" creationId="{62AE02C3-1D2E-4E12-BB57-D946599D65E2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6.936" v="621"/>
          <ac:spMkLst>
            <pc:docMk/>
            <pc:sldMk cId="290911901" sldId="265"/>
            <ac:spMk id="17" creationId="{06D1D4A0-5733-4BE7-99CB-76832B61153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8.389" v="623"/>
          <ac:spMkLst>
            <pc:docMk/>
            <pc:sldMk cId="290911901" sldId="265"/>
            <ac:spMk id="18" creationId="{8BA304D2-C5D3-4E45-A9C9-5B5281FDC1FE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8.623" v="624"/>
          <ac:spMkLst>
            <pc:docMk/>
            <pc:sldMk cId="290911901" sldId="265"/>
            <ac:spMk id="19" creationId="{C0AD9935-5DEB-4F3D-A2DC-8998E39244E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38.389" v="616"/>
          <ac:spMkLst>
            <pc:docMk/>
            <pc:sldMk cId="290911901" sldId="265"/>
            <ac:spMk id="20" creationId="{EF71AE9E-D4D9-4336-AA4F-530B4D3EFF5F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9.873" v="625"/>
          <ac:spMkLst>
            <pc:docMk/>
            <pc:sldMk cId="290911901" sldId="265"/>
            <ac:spMk id="21" creationId="{9ABD4CD6-B14A-4359-8578-F565FF8356DF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7.436" v="633"/>
          <ac:spMkLst>
            <pc:docMk/>
            <pc:sldMk cId="290911901" sldId="265"/>
            <ac:spMk id="22" creationId="{80BE4377-B32A-494E-931A-947420445D1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6.920" v="632"/>
          <ac:spMkLst>
            <pc:docMk/>
            <pc:sldMk cId="290911901" sldId="265"/>
            <ac:spMk id="23" creationId="{83EB4E96-4CC9-41C6-BB69-D5ED30FD12C6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6.248" v="631"/>
          <ac:spMkLst>
            <pc:docMk/>
            <pc:sldMk cId="290911901" sldId="265"/>
            <ac:spMk id="24" creationId="{BCE183D4-A2C8-4F4A-BBFB-FD2DED583BCD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5.795" v="630"/>
          <ac:spMkLst>
            <pc:docMk/>
            <pc:sldMk cId="290911901" sldId="265"/>
            <ac:spMk id="25" creationId="{768A4004-157C-4E92-9409-8584F620ABB0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4.686" v="629"/>
          <ac:spMkLst>
            <pc:docMk/>
            <pc:sldMk cId="290911901" sldId="265"/>
            <ac:spMk id="26" creationId="{965E6372-801E-4B6E-B8AC-868F8C2002D3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3.139" v="628"/>
          <ac:spMkLst>
            <pc:docMk/>
            <pc:sldMk cId="290911901" sldId="265"/>
            <ac:spMk id="27" creationId="{ABF093C7-0F28-4E9A-B1DF-1AAB1EA5D36E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2.248" v="627"/>
          <ac:spMkLst>
            <pc:docMk/>
            <pc:sldMk cId="290911901" sldId="265"/>
            <ac:spMk id="28" creationId="{2D71C548-65B5-49A2-AFD3-3AB2772FEFD9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7.998" v="634"/>
          <ac:spMkLst>
            <pc:docMk/>
            <pc:sldMk cId="290911901" sldId="265"/>
            <ac:spMk id="29" creationId="{1E5BCC62-C32A-4AB0-9586-3CA0A42C96A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50.842" v="626"/>
          <ac:spMkLst>
            <pc:docMk/>
            <pc:sldMk cId="290911901" sldId="265"/>
            <ac:spMk id="30" creationId="{157C6830-1649-4DD3-A767-58645B7FE78D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7.655" v="636"/>
          <ac:spMkLst>
            <pc:docMk/>
            <pc:sldMk cId="290911901" sldId="265"/>
            <ac:spMk id="31" creationId="{9F9CC0D8-E74C-485A-A58D-4541BF2E79F5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8.358" v="637"/>
          <ac:spMkLst>
            <pc:docMk/>
            <pc:sldMk cId="290911901" sldId="265"/>
            <ac:spMk id="32" creationId="{3910A345-D497-4BD6-B092-22A13BE3E002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8.733" v="638"/>
          <ac:spMkLst>
            <pc:docMk/>
            <pc:sldMk cId="290911901" sldId="265"/>
            <ac:spMk id="33" creationId="{A160E39C-3384-479F-B94E-6D371714E354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9.421" v="639"/>
          <ac:spMkLst>
            <pc:docMk/>
            <pc:sldMk cId="290911901" sldId="265"/>
            <ac:spMk id="34" creationId="{204E58A0-9664-4224-8751-64260173634B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030" v="640"/>
          <ac:spMkLst>
            <pc:docMk/>
            <pc:sldMk cId="290911901" sldId="265"/>
            <ac:spMk id="35" creationId="{C1E7840B-BC09-4AC2-BE54-246EA75D380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421" v="641"/>
          <ac:spMkLst>
            <pc:docMk/>
            <pc:sldMk cId="290911901" sldId="265"/>
            <ac:spMk id="36" creationId="{C731D2FD-5077-4F4F-8992-8109C697B453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10.796" v="642"/>
          <ac:spMkLst>
            <pc:docMk/>
            <pc:sldMk cId="290911901" sldId="265"/>
            <ac:spMk id="37" creationId="{7BEDC7DB-9748-4D91-BA6A-1D36B2E8F77C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8:06.999" v="635"/>
          <ac:spMkLst>
            <pc:docMk/>
            <pc:sldMk cId="290911901" sldId="265"/>
            <ac:spMk id="38" creationId="{1CAB4594-1115-48BE-AA49-3A921B192E55}"/>
          </ac:spMkLst>
        </pc:spChg>
        <pc:spChg chg="del">
          <ac:chgData name="Chloe Turton" userId="S::cturton@ryeprimary.co.uk::0a4cb2ef-7001-487c-96b3-7d1e2080939c" providerId="AD" clId="Web-{15F477FF-1585-F554-06AE-E5D7E48D473D}" dt="2020-11-16T14:47:44.201" v="619"/>
          <ac:spMkLst>
            <pc:docMk/>
            <pc:sldMk cId="290911901" sldId="265"/>
            <ac:spMk id="39" creationId="{B4FE6989-DDBB-4000-99A6-096974FEBCB4}"/>
          </ac:spMkLst>
        </pc:spChg>
        <pc:picChg chg="add del">
          <ac:chgData name="Chloe Turton" userId="S::cturton@ryeprimary.co.uk::0a4cb2ef-7001-487c-96b3-7d1e2080939c" providerId="AD" clId="Web-{15F477FF-1585-F554-06AE-E5D7E48D473D}" dt="2020-11-16T14:52:18.006" v="966"/>
          <ac:picMkLst>
            <pc:docMk/>
            <pc:sldMk cId="290911901" sldId="265"/>
            <ac:picMk id="3" creationId="{FA83B0FD-00FA-4A46-8A85-84EB69D5F915}"/>
          </ac:picMkLst>
        </pc:picChg>
        <pc:picChg chg="add mod">
          <ac:chgData name="Chloe Turton" userId="S::cturton@ryeprimary.co.uk::0a4cb2ef-7001-487c-96b3-7d1e2080939c" providerId="AD" clId="Web-{15F477FF-1585-F554-06AE-E5D7E48D473D}" dt="2020-11-16T14:48:35.015" v="735" actId="14100"/>
          <ac:picMkLst>
            <pc:docMk/>
            <pc:sldMk cId="290911901" sldId="265"/>
            <ac:picMk id="5" creationId="{21B4A341-BCDC-449E-9286-A5CD2731ED22}"/>
          </ac:picMkLst>
        </pc:picChg>
      </pc:sldChg>
    </pc:docChg>
  </pc:docChgLst>
  <pc:docChgLst>
    <pc:chgData clId="Web-{5A884CFF-81AD-2653-272B-04EFB51EB68F}"/>
    <pc:docChg chg="modSld">
      <pc:chgData name="" userId="" providerId="" clId="Web-{5A884CFF-81AD-2653-272B-04EFB51EB68F}" dt="2020-11-17T12:27:51.050" v="1" actId="20577"/>
      <pc:docMkLst>
        <pc:docMk/>
      </pc:docMkLst>
      <pc:sldChg chg="modSp">
        <pc:chgData name="" userId="" providerId="" clId="Web-{5A884CFF-81AD-2653-272B-04EFB51EB68F}" dt="2020-11-17T12:27:51.034" v="0" actId="20577"/>
        <pc:sldMkLst>
          <pc:docMk/>
          <pc:sldMk cId="2767951850" sldId="256"/>
        </pc:sldMkLst>
        <pc:spChg chg="mod">
          <ac:chgData name="" userId="" providerId="" clId="Web-{5A884CFF-81AD-2653-272B-04EFB51EB68F}" dt="2020-11-17T12:27:51.034" v="0" actId="20577"/>
          <ac:spMkLst>
            <pc:docMk/>
            <pc:sldMk cId="2767951850" sldId="256"/>
            <ac:spMk id="2" creationId="{3170A709-B697-4050-9C85-1E9C92B1F59C}"/>
          </ac:spMkLst>
        </pc:spChg>
      </pc:sldChg>
    </pc:docChg>
  </pc:docChgLst>
  <pc:docChgLst>
    <pc:chgData name="Chloe Turton" userId="S::cturton@ryeprimary.co.uk::0a4cb2ef-7001-487c-96b3-7d1e2080939c" providerId="AD" clId="Web-{BE861CC0-642B-0B1D-17FD-FE16AABB62ED}"/>
    <pc:docChg chg="modSld">
      <pc:chgData name="Chloe Turton" userId="S::cturton@ryeprimary.co.uk::0a4cb2ef-7001-487c-96b3-7d1e2080939c" providerId="AD" clId="Web-{BE861CC0-642B-0B1D-17FD-FE16AABB62ED}" dt="2020-11-18T12:10:03.540" v="448" actId="14100"/>
      <pc:docMkLst>
        <pc:docMk/>
      </pc:docMkLst>
      <pc:sldChg chg="modSp">
        <pc:chgData name="Chloe Turton" userId="S::cturton@ryeprimary.co.uk::0a4cb2ef-7001-487c-96b3-7d1e2080939c" providerId="AD" clId="Web-{BE861CC0-642B-0B1D-17FD-FE16AABB62ED}" dt="2020-11-18T11:59:11.352" v="4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BE861CC0-642B-0B1D-17FD-FE16AABB62ED}" dt="2020-11-18T11:59:11.352" v="4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modSp">
        <pc:chgData name="Chloe Turton" userId="S::cturton@ryeprimary.co.uk::0a4cb2ef-7001-487c-96b3-7d1e2080939c" providerId="AD" clId="Web-{BE861CC0-642B-0B1D-17FD-FE16AABB62ED}" dt="2020-11-18T12:00:04.088" v="42" actId="20577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BE861CC0-642B-0B1D-17FD-FE16AABB62ED}" dt="2020-11-18T11:59:28.368" v="30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BE861CC0-642B-0B1D-17FD-FE16AABB62ED}" dt="2020-11-18T12:00:04.088" v="42" actId="20577"/>
          <ac:spMkLst>
            <pc:docMk/>
            <pc:sldMk cId="2625597970" sldId="257"/>
            <ac:spMk id="6" creationId="{4CD2A9DA-D4DB-41CD-8294-9992A3942839}"/>
          </ac:spMkLst>
        </pc:spChg>
      </pc:sldChg>
      <pc:sldChg chg="addSp delSp modSp">
        <pc:chgData name="Chloe Turton" userId="S::cturton@ryeprimary.co.uk::0a4cb2ef-7001-487c-96b3-7d1e2080939c" providerId="AD" clId="Web-{BE861CC0-642B-0B1D-17FD-FE16AABB62ED}" dt="2020-11-18T12:08:24.366" v="268" actId="14100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BE861CC0-642B-0B1D-17FD-FE16AABB62ED}" dt="2020-11-18T12:02:09.794" v="84" actId="20577"/>
          <ac:spMkLst>
            <pc:docMk/>
            <pc:sldMk cId="4206996129" sldId="258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BE861CC0-642B-0B1D-17FD-FE16AABB62ED}" dt="2020-11-18T12:08:14.225" v="262" actId="20577"/>
          <ac:spMkLst>
            <pc:docMk/>
            <pc:sldMk cId="4206996129" sldId="258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BE861CC0-642B-0B1D-17FD-FE16AABB62ED}" dt="2020-11-18T12:02:16.966" v="88" actId="14100"/>
          <ac:picMkLst>
            <pc:docMk/>
            <pc:sldMk cId="4206996129" sldId="258"/>
            <ac:picMk id="3" creationId="{8AC16607-E3D2-4AD6-B327-B5B0B31630DB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08:24.366" v="268" actId="14100"/>
          <ac:picMkLst>
            <pc:docMk/>
            <pc:sldMk cId="4206996129" sldId="258"/>
            <ac:picMk id="5" creationId="{A2AF9ACF-1F5F-4AEA-84EA-2F6C21D29197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1:43.387" v="44"/>
          <ac:picMkLst>
            <pc:docMk/>
            <pc:sldMk cId="4206996129" sldId="258"/>
            <ac:picMk id="6" creationId="{498F5E9A-C978-469F-B020-F9CEE82E3D5A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15.600" v="265"/>
          <ac:picMkLst>
            <pc:docMk/>
            <pc:sldMk cId="4206996129" sldId="258"/>
            <ac:picMk id="9" creationId="{C3B79433-3B22-4E72-B61D-F4B9BD3F7C6A}"/>
          </ac:picMkLst>
        </pc:picChg>
      </pc:sldChg>
      <pc:sldChg chg="addSp delSp modSp">
        <pc:chgData name="Chloe Turton" userId="S::cturton@ryeprimary.co.uk::0a4cb2ef-7001-487c-96b3-7d1e2080939c" providerId="AD" clId="Web-{BE861CC0-642B-0B1D-17FD-FE16AABB62ED}" dt="2020-11-18T12:06:38.785" v="215" actId="1076"/>
        <pc:sldMkLst>
          <pc:docMk/>
          <pc:sldMk cId="3429724935" sldId="260"/>
        </pc:sldMkLst>
        <pc:picChg chg="del">
          <ac:chgData name="Chloe Turton" userId="S::cturton@ryeprimary.co.uk::0a4cb2ef-7001-487c-96b3-7d1e2080939c" providerId="AD" clId="Web-{BE861CC0-642B-0B1D-17FD-FE16AABB62ED}" dt="2020-11-18T12:05:57.315" v="211"/>
          <ac:picMkLst>
            <pc:docMk/>
            <pc:sldMk cId="3429724935" sldId="260"/>
            <ac:picMk id="4" creationId="{24621026-5312-4A1F-BCC3-0D0CD23BE790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5:45.674" v="207"/>
          <ac:picMkLst>
            <pc:docMk/>
            <pc:sldMk cId="3429724935" sldId="260"/>
            <ac:picMk id="6" creationId="{0A8E47D6-BD3F-43D1-A17A-66A96FBFAB32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05:56.081" v="210" actId="14100"/>
          <ac:picMkLst>
            <pc:docMk/>
            <pc:sldMk cId="3429724935" sldId="260"/>
            <ac:picMk id="7" creationId="{F33DD9EF-C840-49E3-8871-794E1D454225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06:38.785" v="215" actId="1076"/>
          <ac:picMkLst>
            <pc:docMk/>
            <pc:sldMk cId="3429724935" sldId="260"/>
            <ac:picMk id="8" creationId="{5AC9D8B6-7B28-4C05-93E7-A63E6FAF6599}"/>
          </ac:picMkLst>
        </pc:picChg>
      </pc:sldChg>
      <pc:sldChg chg="addSp delSp modSp">
        <pc:chgData name="Chloe Turton" userId="S::cturton@ryeprimary.co.uk::0a4cb2ef-7001-487c-96b3-7d1e2080939c" providerId="AD" clId="Web-{BE861CC0-642B-0B1D-17FD-FE16AABB62ED}" dt="2020-11-18T12:08:42.272" v="288" actId="20577"/>
        <pc:sldMkLst>
          <pc:docMk/>
          <pc:sldMk cId="3184520314" sldId="263"/>
        </pc:sldMkLst>
        <pc:spChg chg="mod">
          <ac:chgData name="Chloe Turton" userId="S::cturton@ryeprimary.co.uk::0a4cb2ef-7001-487c-96b3-7d1e2080939c" providerId="AD" clId="Web-{BE861CC0-642B-0B1D-17FD-FE16AABB62ED}" dt="2020-11-18T12:02:52.561" v="135" actId="20577"/>
          <ac:spMkLst>
            <pc:docMk/>
            <pc:sldMk cId="3184520314" sldId="263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BE861CC0-642B-0B1D-17FD-FE16AABB62ED}" dt="2020-11-18T12:08:42.272" v="288" actId="20577"/>
          <ac:spMkLst>
            <pc:docMk/>
            <pc:sldMk cId="3184520314" sldId="263"/>
            <ac:spMk id="14" creationId="{C438FEC8-2820-4C38-9A61-3DBE9A49A459}"/>
          </ac:spMkLst>
        </pc:spChg>
        <pc:picChg chg="del">
          <ac:chgData name="Chloe Turton" userId="S::cturton@ryeprimary.co.uk::0a4cb2ef-7001-487c-96b3-7d1e2080939c" providerId="AD" clId="Web-{BE861CC0-642B-0B1D-17FD-FE16AABB62ED}" dt="2020-11-18T12:02:33.701" v="96"/>
          <ac:picMkLst>
            <pc:docMk/>
            <pc:sldMk cId="3184520314" sldId="263"/>
            <ac:picMk id="3" creationId="{E6476221-D98A-4DE2-9C60-7768FBF59341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02:56.733" v="139" actId="14100"/>
          <ac:picMkLst>
            <pc:docMk/>
            <pc:sldMk cId="3184520314" sldId="263"/>
            <ac:picMk id="5" creationId="{628956EA-DB31-4680-A592-12C14DBD9578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29.334" v="269"/>
          <ac:picMkLst>
            <pc:docMk/>
            <pc:sldMk cId="3184520314" sldId="263"/>
            <ac:picMk id="7" creationId="{F1DCA070-0699-435B-A0BD-3286F1DE60CC}"/>
          </ac:picMkLst>
        </pc:picChg>
      </pc:sldChg>
      <pc:sldChg chg="addSp delSp modSp">
        <pc:chgData name="Chloe Turton" userId="S::cturton@ryeprimary.co.uk::0a4cb2ef-7001-487c-96b3-7d1e2080939c" providerId="AD" clId="Web-{BE861CC0-642B-0B1D-17FD-FE16AABB62ED}" dt="2020-11-18T12:09:28.508" v="407" actId="20577"/>
        <pc:sldMkLst>
          <pc:docMk/>
          <pc:sldMk cId="140059194" sldId="264"/>
        </pc:sldMkLst>
        <pc:spChg chg="mod">
          <ac:chgData name="Chloe Turton" userId="S::cturton@ryeprimary.co.uk::0a4cb2ef-7001-487c-96b3-7d1e2080939c" providerId="AD" clId="Web-{BE861CC0-642B-0B1D-17FD-FE16AABB62ED}" dt="2020-11-18T12:03:09.514" v="163" actId="20577"/>
          <ac:spMkLst>
            <pc:docMk/>
            <pc:sldMk cId="140059194" sldId="264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BE861CC0-642B-0B1D-17FD-FE16AABB62ED}" dt="2020-11-18T12:09:28.508" v="407" actId="20577"/>
          <ac:spMkLst>
            <pc:docMk/>
            <pc:sldMk cId="140059194" sldId="264"/>
            <ac:spMk id="14" creationId="{C438FEC8-2820-4C38-9A61-3DBE9A49A459}"/>
          </ac:spMkLst>
        </pc:spChg>
        <pc:picChg chg="add mod">
          <ac:chgData name="Chloe Turton" userId="S::cturton@ryeprimary.co.uk::0a4cb2ef-7001-487c-96b3-7d1e2080939c" providerId="AD" clId="Web-{BE861CC0-642B-0B1D-17FD-FE16AABB62ED}" dt="2020-11-18T12:03:19.811" v="169" actId="14100"/>
          <ac:picMkLst>
            <pc:docMk/>
            <pc:sldMk cId="140059194" sldId="264"/>
            <ac:picMk id="3" creationId="{17189FFA-2528-4438-97CF-50FCCE9E4ABD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3:10.749" v="166"/>
          <ac:picMkLst>
            <pc:docMk/>
            <pc:sldMk cId="140059194" sldId="264"/>
            <ac:picMk id="5" creationId="{D15AA361-FFD1-4CA5-99C5-B5FB7766DBD8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48.085" v="291"/>
          <ac:picMkLst>
            <pc:docMk/>
            <pc:sldMk cId="140059194" sldId="264"/>
            <ac:picMk id="7" creationId="{FC55F80F-1759-4C84-B810-6816C1E25E78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54.304" v="304"/>
          <ac:picMkLst>
            <pc:docMk/>
            <pc:sldMk cId="140059194" sldId="264"/>
            <ac:picMk id="8" creationId="{A91C7722-FA7C-41E9-959E-AB0914DA077F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51.882" v="297"/>
          <ac:picMkLst>
            <pc:docMk/>
            <pc:sldMk cId="140059194" sldId="264"/>
            <ac:picMk id="9" creationId="{DF156D06-E7A2-4790-BB24-E423EEE0E59A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8:54.304" v="303"/>
          <ac:picMkLst>
            <pc:docMk/>
            <pc:sldMk cId="140059194" sldId="264"/>
            <ac:picMk id="10" creationId="{C2DCDFCF-DBE2-4756-8672-447D11FEEEE4}"/>
          </ac:picMkLst>
        </pc:picChg>
        <pc:inkChg chg="del">
          <ac:chgData name="Chloe Turton" userId="S::cturton@ryeprimary.co.uk::0a4cb2ef-7001-487c-96b3-7d1e2080939c" providerId="AD" clId="Web-{BE861CC0-642B-0B1D-17FD-FE16AABB62ED}" dt="2020-11-18T12:08:51.866" v="296"/>
          <ac:inkMkLst>
            <pc:docMk/>
            <pc:sldMk cId="140059194" sldId="264"/>
            <ac:inkMk id="11" creationId="{AA2FB05B-7F93-4325-8F48-5B47D46DD2DF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1.866" v="295"/>
          <ac:inkMkLst>
            <pc:docMk/>
            <pc:sldMk cId="140059194" sldId="264"/>
            <ac:inkMk id="15" creationId="{39D49D07-CC34-421D-B81B-F59C5FD1E857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1.866" v="294"/>
          <ac:inkMkLst>
            <pc:docMk/>
            <pc:sldMk cId="140059194" sldId="264"/>
            <ac:inkMk id="27" creationId="{2EAA9D73-D711-4AE2-AB29-06DF663D89CC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1.866" v="293"/>
          <ac:inkMkLst>
            <pc:docMk/>
            <pc:sldMk cId="140059194" sldId="264"/>
            <ac:inkMk id="28" creationId="{E069257F-02C2-4B5E-BE81-3DF18096CEBC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1.866" v="292"/>
          <ac:inkMkLst>
            <pc:docMk/>
            <pc:sldMk cId="140059194" sldId="264"/>
            <ac:inkMk id="29" creationId="{7AD78A83-4E39-47D5-9B3A-B75D767632D1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4.304" v="302"/>
          <ac:inkMkLst>
            <pc:docMk/>
            <pc:sldMk cId="140059194" sldId="264"/>
            <ac:inkMk id="30" creationId="{58E4A5A2-1B60-4CE9-9EB6-40713810BB77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4.304" v="301"/>
          <ac:inkMkLst>
            <pc:docMk/>
            <pc:sldMk cId="140059194" sldId="264"/>
            <ac:inkMk id="31" creationId="{E2886E0E-29BA-483F-9872-9ACBD2D9D56E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5.835" v="305"/>
          <ac:inkMkLst>
            <pc:docMk/>
            <pc:sldMk cId="140059194" sldId="264"/>
            <ac:inkMk id="32" creationId="{31BAA02D-63ED-49D9-B3DC-A1F07238863D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7.835" v="306"/>
          <ac:inkMkLst>
            <pc:docMk/>
            <pc:sldMk cId="140059194" sldId="264"/>
            <ac:inkMk id="33" creationId="{33B2176F-9BBF-4734-9FA8-308DA72818B2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4.304" v="300"/>
          <ac:inkMkLst>
            <pc:docMk/>
            <pc:sldMk cId="140059194" sldId="264"/>
            <ac:inkMk id="34" creationId="{89A01DFD-DBA8-4A9F-AB8B-A51689ED2A5E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4.304" v="299"/>
          <ac:inkMkLst>
            <pc:docMk/>
            <pc:sldMk cId="140059194" sldId="264"/>
            <ac:inkMk id="35" creationId="{716CC1DB-5A66-48BE-B952-A1AC6EEECFB9}"/>
          </ac:inkMkLst>
        </pc:inkChg>
        <pc:inkChg chg="del">
          <ac:chgData name="Chloe Turton" userId="S::cturton@ryeprimary.co.uk::0a4cb2ef-7001-487c-96b3-7d1e2080939c" providerId="AD" clId="Web-{BE861CC0-642B-0B1D-17FD-FE16AABB62ED}" dt="2020-11-18T12:08:54.288" v="298"/>
          <ac:inkMkLst>
            <pc:docMk/>
            <pc:sldMk cId="140059194" sldId="264"/>
            <ac:inkMk id="36" creationId="{95CA3D2E-4AE1-4E45-9CFE-7033CDC5E883}"/>
          </ac:inkMkLst>
        </pc:inkChg>
      </pc:sldChg>
      <pc:sldChg chg="addSp delSp modSp">
        <pc:chgData name="Chloe Turton" userId="S::cturton@ryeprimary.co.uk::0a4cb2ef-7001-487c-96b3-7d1e2080939c" providerId="AD" clId="Web-{BE861CC0-642B-0B1D-17FD-FE16AABB62ED}" dt="2020-11-18T12:10:03.540" v="448" actId="14100"/>
        <pc:sldMkLst>
          <pc:docMk/>
          <pc:sldMk cId="290911901" sldId="265"/>
        </pc:sldMkLst>
        <pc:spChg chg="mod">
          <ac:chgData name="Chloe Turton" userId="S::cturton@ryeprimary.co.uk::0a4cb2ef-7001-487c-96b3-7d1e2080939c" providerId="AD" clId="Web-{BE861CC0-642B-0B1D-17FD-FE16AABB62ED}" dt="2020-11-18T12:03:28.796" v="200" actId="20577"/>
          <ac:spMkLst>
            <pc:docMk/>
            <pc:sldMk cId="290911901" sldId="265"/>
            <ac:spMk id="4" creationId="{E602BDD0-0B99-4333-A031-EEF3E716F63C}"/>
          </ac:spMkLst>
        </pc:spChg>
        <pc:spChg chg="mod">
          <ac:chgData name="Chloe Turton" userId="S::cturton@ryeprimary.co.uk::0a4cb2ef-7001-487c-96b3-7d1e2080939c" providerId="AD" clId="Web-{BE861CC0-642B-0B1D-17FD-FE16AABB62ED}" dt="2020-11-18T12:09:59.430" v="444" actId="20577"/>
          <ac:spMkLst>
            <pc:docMk/>
            <pc:sldMk cId="290911901" sldId="265"/>
            <ac:spMk id="8" creationId="{D5BDCD70-298D-467D-8424-03DF37DB6A09}"/>
          </ac:spMkLst>
        </pc:spChg>
        <pc:picChg chg="del">
          <ac:chgData name="Chloe Turton" userId="S::cturton@ryeprimary.co.uk::0a4cb2ef-7001-487c-96b3-7d1e2080939c" providerId="AD" clId="Web-{BE861CC0-642B-0B1D-17FD-FE16AABB62ED}" dt="2020-11-18T12:03:30.343" v="203"/>
          <ac:picMkLst>
            <pc:docMk/>
            <pc:sldMk cId="290911901" sldId="265"/>
            <ac:picMk id="3" creationId="{72CBE101-C488-45D2-9300-85ED0EE45A69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03:39.749" v="206" actId="14100"/>
          <ac:picMkLst>
            <pc:docMk/>
            <pc:sldMk cId="290911901" sldId="265"/>
            <ac:picMk id="5" creationId="{43131FDF-E2BA-468E-8CD7-9D1366D43E3B}"/>
          </ac:picMkLst>
        </pc:picChg>
        <pc:picChg chg="add mod">
          <ac:chgData name="Chloe Turton" userId="S::cturton@ryeprimary.co.uk::0a4cb2ef-7001-487c-96b3-7d1e2080939c" providerId="AD" clId="Web-{BE861CC0-642B-0B1D-17FD-FE16AABB62ED}" dt="2020-11-18T12:10:03.540" v="448" actId="14100"/>
          <ac:picMkLst>
            <pc:docMk/>
            <pc:sldMk cId="290911901" sldId="265"/>
            <ac:picMk id="7" creationId="{AD056CD8-F83D-4311-8503-24E734268940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9:30.492" v="409"/>
          <ac:picMkLst>
            <pc:docMk/>
            <pc:sldMk cId="290911901" sldId="265"/>
            <ac:picMk id="10" creationId="{C0D9B205-7C78-4FE7-BB6C-651FE9BC1F3C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9:31.148" v="410"/>
          <ac:picMkLst>
            <pc:docMk/>
            <pc:sldMk cId="290911901" sldId="265"/>
            <ac:picMk id="11" creationId="{6B7F9923-2732-4211-9707-1B29C48193B8}"/>
          </ac:picMkLst>
        </pc:picChg>
        <pc:picChg chg="del">
          <ac:chgData name="Chloe Turton" userId="S::cturton@ryeprimary.co.uk::0a4cb2ef-7001-487c-96b3-7d1e2080939c" providerId="AD" clId="Web-{BE861CC0-642B-0B1D-17FD-FE16AABB62ED}" dt="2020-11-18T12:09:34.305" v="411"/>
          <ac:picMkLst>
            <pc:docMk/>
            <pc:sldMk cId="290911901" sldId="265"/>
            <ac:picMk id="13" creationId="{9F30E731-59AD-493F-A313-CACD4EC1BD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4695651"/>
          </a:xfrm>
        </p:spPr>
        <p:txBody>
          <a:bodyPr>
            <a:normAutofit/>
          </a:bodyPr>
          <a:lstStyle/>
          <a:p>
            <a:r>
              <a:rPr lang="en-GB" sz="3350" dirty="0">
                <a:latin typeface="XCCW Joined 1a"/>
              </a:rPr>
              <a:t>Y3</a:t>
            </a:r>
            <a:br>
              <a:rPr lang="en-GB" sz="3350" dirty="0">
                <a:latin typeface="XCCW Joined 1a"/>
              </a:rPr>
            </a:br>
            <a:r>
              <a:rPr lang="en-GB" sz="3350" dirty="0">
                <a:latin typeface="XCCW Joined 1a"/>
              </a:rPr>
              <a:t>LI: Can I divide by 5?</a:t>
            </a:r>
            <a:br>
              <a:rPr lang="en-GB" sz="3350" dirty="0">
                <a:latin typeface="XCCW Joined 1a"/>
              </a:rPr>
            </a:br>
            <a:br>
              <a:rPr lang="en-GB" sz="3350" dirty="0">
                <a:latin typeface="XCCW Joined 1a"/>
              </a:rPr>
            </a:br>
            <a:r>
              <a:rPr lang="en-GB" sz="3350" dirty="0">
                <a:latin typeface="XCCW Joined 1a"/>
              </a:rPr>
              <a:t>Y4</a:t>
            </a:r>
            <a:br>
              <a:rPr lang="en-GB" sz="3350" dirty="0">
                <a:latin typeface="XCCW Joined 1a"/>
              </a:rPr>
            </a:br>
            <a:r>
              <a:rPr lang="en-GB" sz="3350" dirty="0">
                <a:latin typeface="XCCW Joined 1a"/>
              </a:rPr>
              <a:t>LI: Can I divide by 100?</a:t>
            </a:r>
            <a:br>
              <a:rPr lang="en-GB" sz="3350" dirty="0">
                <a:latin typeface="XCCW Joined 1a"/>
              </a:rPr>
            </a:br>
            <a:br>
              <a:rPr lang="en-GB" sz="3350" dirty="0"/>
            </a:br>
            <a:endParaRPr lang="en-GB" sz="3350" dirty="0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F16E-5F0E-4072-8DAE-24E86613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EC53B-2B78-468C-A172-5138D9AF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6B9F8-23DD-49DF-89CA-1B2F07FF0E29}"/>
              </a:ext>
            </a:extLst>
          </p:cNvPr>
          <p:cNvSpPr txBox="1"/>
          <p:nvPr/>
        </p:nvSpPr>
        <p:spPr>
          <a:xfrm>
            <a:off x="253702" y="2057400"/>
            <a:ext cx="3261023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u="sng" dirty="0">
                <a:latin typeface="Segoe UI"/>
                <a:cs typeface="Segoe UI"/>
              </a:rPr>
              <a:t>Year 3</a:t>
            </a:r>
            <a:endParaRPr lang="en-US" sz="3200" u="sng">
              <a:latin typeface="Calibri" panose="020F0502020204030204"/>
              <a:cs typeface="Calibri" panose="020F0502020204030204"/>
            </a:endParaRPr>
          </a:p>
          <a:p>
            <a:endParaRPr lang="en-US" dirty="0">
              <a:latin typeface="Segoe UI"/>
              <a:cs typeface="Segoe UI"/>
            </a:endParaRPr>
          </a:p>
          <a:p>
            <a:r>
              <a:rPr lang="en-US" dirty="0">
                <a:latin typeface="Segoe UI"/>
                <a:cs typeface="Segoe UI"/>
              </a:rPr>
              <a:t>Count in 5s to 50.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r>
              <a:rPr lang="en-US" dirty="0">
                <a:latin typeface="Segoe UI"/>
                <a:cs typeface="Segoe UI"/>
              </a:rPr>
              <a:t>How many 5s are in 10?</a:t>
            </a:r>
          </a:p>
          <a:p>
            <a:r>
              <a:rPr lang="en-US" dirty="0">
                <a:latin typeface="Segoe UI"/>
                <a:cs typeface="Segoe UI"/>
              </a:rPr>
              <a:t>How many 5s are in 15?</a:t>
            </a:r>
          </a:p>
          <a:p>
            <a:r>
              <a:rPr lang="en-US" dirty="0">
                <a:latin typeface="Segoe UI"/>
                <a:cs typeface="Segoe UI"/>
              </a:rPr>
              <a:t>How many 5s are in 35?</a:t>
            </a:r>
          </a:p>
          <a:p>
            <a:endParaRPr lang="en-US" sz="2000" dirty="0">
              <a:latin typeface="Segoe UI"/>
              <a:cs typeface="Segoe UI"/>
            </a:endParaRPr>
          </a:p>
          <a:p>
            <a:endParaRPr lang="en-US" sz="3200" dirty="0">
              <a:latin typeface="Segoe UI"/>
              <a:cs typeface="Segoe U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D2A9DA-D4DB-41CD-8294-9992A3942839}"/>
              </a:ext>
            </a:extLst>
          </p:cNvPr>
          <p:cNvSpPr txBox="1"/>
          <p:nvPr/>
        </p:nvSpPr>
        <p:spPr>
          <a:xfrm>
            <a:off x="4785014" y="2109355"/>
            <a:ext cx="428358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u="sng" dirty="0">
                <a:latin typeface="Segoe UI"/>
                <a:cs typeface="Segoe UI"/>
              </a:rPr>
              <a:t>Year 4</a:t>
            </a:r>
            <a:endParaRPr lang="en-US" sz="2800" u="sng">
              <a:latin typeface="Calibri" panose="020F0502020204030204"/>
              <a:cs typeface="Calibri" panose="020F0502020204030204"/>
            </a:endParaRPr>
          </a:p>
          <a:p>
            <a:endParaRPr lang="en-US" sz="2000" dirty="0">
              <a:latin typeface="Segoe UI"/>
              <a:cs typeface="Segoe UI"/>
            </a:endParaRPr>
          </a:p>
          <a:p>
            <a:r>
              <a:rPr lang="en-US" sz="2000" dirty="0">
                <a:latin typeface="Segoe UI"/>
                <a:cs typeface="Segoe UI"/>
              </a:rPr>
              <a:t>Count in 100s to 1000.</a:t>
            </a:r>
          </a:p>
          <a:p>
            <a:endParaRPr lang="en-US" sz="2000" dirty="0">
              <a:latin typeface="Segoe UI"/>
              <a:cs typeface="Segoe UI"/>
            </a:endParaRPr>
          </a:p>
          <a:p>
            <a:endParaRPr lang="en-US" sz="2000" dirty="0">
              <a:latin typeface="Segoe UI"/>
              <a:cs typeface="Segoe UI"/>
            </a:endParaRPr>
          </a:p>
          <a:p>
            <a:r>
              <a:rPr lang="en-US" sz="2000" dirty="0">
                <a:latin typeface="Segoe UI"/>
                <a:cs typeface="Segoe UI"/>
              </a:rPr>
              <a:t>How many 100s are in 400?</a:t>
            </a:r>
          </a:p>
          <a:p>
            <a:r>
              <a:rPr lang="en-US" sz="2000" dirty="0">
                <a:latin typeface="Segoe UI"/>
                <a:cs typeface="Segoe UI"/>
              </a:rPr>
              <a:t>How many 100s are in 600?</a:t>
            </a:r>
          </a:p>
          <a:p>
            <a:r>
              <a:rPr lang="en-US" sz="2000" dirty="0">
                <a:latin typeface="Segoe UI"/>
                <a:cs typeface="Segoe UI"/>
              </a:rPr>
              <a:t>How many 100s are in 1000?</a:t>
            </a:r>
          </a:p>
        </p:txBody>
      </p:sp>
    </p:spTree>
    <p:extLst>
      <p:ext uri="{BB962C8B-B14F-4D97-AF65-F5344CB8AC3E}">
        <p14:creationId xmlns:p14="http://schemas.microsoft.com/office/powerpoint/2010/main" val="262559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600" dirty="0">
                <a:latin typeface="XCCW Joined 1a"/>
              </a:rPr>
              <a:t>on a whiteboard 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60937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XCCW Joined 1a"/>
              </a:rPr>
              <a:t>Divide the 55 flowers into groups of 5 and complete the number sentence.</a:t>
            </a:r>
            <a:endParaRPr lang="en-US" dirty="0"/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r>
              <a:rPr lang="en-US" sz="2000" dirty="0">
                <a:latin typeface="XCCW Joined 1a"/>
              </a:rPr>
              <a:t>___ divided by 5 equals ___.</a:t>
            </a: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DF8828-8257-4422-A9BA-5EC85395EDF5}"/>
              </a:ext>
            </a:extLst>
          </p:cNvPr>
          <p:cNvSpPr txBox="1"/>
          <p:nvPr/>
        </p:nvSpPr>
        <p:spPr>
          <a:xfrm>
            <a:off x="4966479" y="65856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Segoe UI"/>
              </a:rPr>
              <a:t>Year 4</a:t>
            </a:r>
            <a:br>
              <a:rPr lang="en-US" dirty="0">
                <a:latin typeface="Segoe UI"/>
                <a:cs typeface="Segoe UI"/>
              </a:rPr>
            </a:br>
            <a:r>
              <a:rPr lang="en-GB" dirty="0">
                <a:latin typeface="Segoe UI"/>
              </a:rPr>
              <a:t>on a whiteboard 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8FEC8-2820-4C38-9A61-3DBE9A49A459}"/>
              </a:ext>
            </a:extLst>
          </p:cNvPr>
          <p:cNvSpPr txBox="1"/>
          <p:nvPr/>
        </p:nvSpPr>
        <p:spPr>
          <a:xfrm>
            <a:off x="4876350" y="1732484"/>
            <a:ext cx="403130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Segoe UI"/>
                <a:cs typeface="Segoe UI"/>
              </a:rPr>
              <a:t>Solve the equation below and write the fact families.</a:t>
            </a:r>
            <a:endParaRPr lang="en-US" dirty="0"/>
          </a:p>
        </p:txBody>
      </p:sp>
      <p:pic>
        <p:nvPicPr>
          <p:cNvPr id="3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C16607-E3D2-4AD6-B327-B5B0B3163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67" y="2424832"/>
            <a:ext cx="4539342" cy="2107726"/>
          </a:xfrm>
          <a:prstGeom prst="rect">
            <a:avLst/>
          </a:prstGeom>
        </p:spPr>
      </p:pic>
      <p:pic>
        <p:nvPicPr>
          <p:cNvPr id="5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A2AF9ACF-1F5F-4AEA-84EA-2F6C21D29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896" y="2427395"/>
            <a:ext cx="4099998" cy="366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600" dirty="0">
                <a:latin typeface="XCCW Joined 1a"/>
              </a:rPr>
              <a:t>on a whiteboard 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700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XCCW Joined 1a"/>
              </a:rPr>
              <a:t>True or false?</a:t>
            </a:r>
          </a:p>
          <a:p>
            <a:pPr marL="0" indent="0">
              <a:buNone/>
            </a:pPr>
            <a:r>
              <a:rPr lang="en-US" sz="1800" dirty="0">
                <a:latin typeface="XCCW Joined 1a"/>
              </a:rPr>
              <a:t>60 divided by 5 equals 11.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DF8828-8257-4422-A9BA-5EC85395EDF5}"/>
              </a:ext>
            </a:extLst>
          </p:cNvPr>
          <p:cNvSpPr txBox="1"/>
          <p:nvPr/>
        </p:nvSpPr>
        <p:spPr>
          <a:xfrm>
            <a:off x="4966479" y="65856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Segoe UI"/>
              </a:rPr>
              <a:t>Year 4</a:t>
            </a:r>
            <a:br>
              <a:rPr lang="en-US" dirty="0">
                <a:latin typeface="Segoe UI"/>
                <a:cs typeface="Segoe UI"/>
              </a:rPr>
            </a:br>
            <a:r>
              <a:rPr lang="en-GB" dirty="0">
                <a:latin typeface="Segoe UI"/>
              </a:rPr>
              <a:t>on a whiteboard 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8FEC8-2820-4C38-9A61-3DBE9A49A459}"/>
              </a:ext>
            </a:extLst>
          </p:cNvPr>
          <p:cNvSpPr txBox="1"/>
          <p:nvPr/>
        </p:nvSpPr>
        <p:spPr>
          <a:xfrm>
            <a:off x="4966479" y="1879967"/>
            <a:ext cx="410489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Segoe UI"/>
                <a:cs typeface="Segoe UI"/>
              </a:rPr>
              <a:t>What is 6,200 divided by 100?</a:t>
            </a:r>
          </a:p>
          <a:p>
            <a:endParaRPr lang="en-US" dirty="0">
              <a:latin typeface="Segoe UI"/>
              <a:cs typeface="Segoe UI"/>
            </a:endParaRPr>
          </a:p>
        </p:txBody>
      </p: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628956EA-DB31-4680-A592-12C14DBD9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4" y="2732964"/>
            <a:ext cx="4420696" cy="22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2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600" dirty="0">
                <a:latin typeface="XCCW Joined 1a"/>
              </a:rPr>
              <a:t>on a whiteboard 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700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550" dirty="0">
                <a:latin typeface="XCCW Joined 1a"/>
              </a:rPr>
              <a:t>Match the number sentence to the correct answer.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DF8828-8257-4422-A9BA-5EC85395EDF5}"/>
              </a:ext>
            </a:extLst>
          </p:cNvPr>
          <p:cNvSpPr txBox="1"/>
          <p:nvPr/>
        </p:nvSpPr>
        <p:spPr>
          <a:xfrm>
            <a:off x="4966479" y="65856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Segoe UI"/>
              </a:rPr>
              <a:t>Year 4</a:t>
            </a:r>
            <a:br>
              <a:rPr lang="en-US" dirty="0">
                <a:latin typeface="Segoe UI"/>
                <a:cs typeface="Segoe UI"/>
              </a:rPr>
            </a:br>
            <a:r>
              <a:rPr lang="en-GB" dirty="0">
                <a:latin typeface="Segoe UI"/>
              </a:rPr>
              <a:t>on a whiteboard 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8FEC8-2820-4C38-9A61-3DBE9A49A459}"/>
              </a:ext>
            </a:extLst>
          </p:cNvPr>
          <p:cNvSpPr txBox="1"/>
          <p:nvPr/>
        </p:nvSpPr>
        <p:spPr>
          <a:xfrm>
            <a:off x="4966479" y="1879967"/>
            <a:ext cx="410489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Segoe UI"/>
                <a:cs typeface="Segoe UI"/>
              </a:rPr>
              <a:t>Complete the calculation.</a:t>
            </a: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r>
              <a:rPr lang="en-US" dirty="0">
                <a:latin typeface="Segoe UI"/>
                <a:cs typeface="Segoe UI"/>
              </a:rPr>
              <a:t>_____ divided by 100 = 37</a:t>
            </a:r>
          </a:p>
        </p:txBody>
      </p:sp>
      <p:pic>
        <p:nvPicPr>
          <p:cNvPr id="3" name="Picture 5" descr="Table&#10;&#10;Description automatically generated">
            <a:extLst>
              <a:ext uri="{FF2B5EF4-FFF2-40B4-BE49-F238E27FC236}">
                <a16:creationId xmlns:a16="http://schemas.microsoft.com/office/drawing/2014/main" id="{17189FFA-2528-4438-97CF-50FCCE9E4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13" y="2404753"/>
            <a:ext cx="4544041" cy="339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600" dirty="0">
                <a:latin typeface="XCCW Joined 1a"/>
              </a:rPr>
              <a:t>on a whiteboard 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700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550" dirty="0">
                <a:latin typeface="XCCW Joined 1a"/>
              </a:rPr>
              <a:t>Complete the calculations.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37413CF-9201-400D-901D-30B673B3AFAA}"/>
              </a:ext>
            </a:extLst>
          </p:cNvPr>
          <p:cNvSpPr txBox="1"/>
          <p:nvPr/>
        </p:nvSpPr>
        <p:spPr>
          <a:xfrm>
            <a:off x="4966479" y="65856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Segoe UI"/>
              </a:rPr>
              <a:t>Year 4</a:t>
            </a:r>
            <a:br>
              <a:rPr lang="en-US" dirty="0">
                <a:latin typeface="Segoe UI"/>
                <a:cs typeface="Segoe UI"/>
              </a:rPr>
            </a:br>
            <a:r>
              <a:rPr lang="en-GB" dirty="0">
                <a:latin typeface="Segoe UI"/>
              </a:rPr>
              <a:t>on a whiteboard 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DCD70-298D-467D-8424-03DF37DB6A09}"/>
              </a:ext>
            </a:extLst>
          </p:cNvPr>
          <p:cNvSpPr txBox="1"/>
          <p:nvPr/>
        </p:nvSpPr>
        <p:spPr>
          <a:xfrm>
            <a:off x="4966479" y="1879967"/>
            <a:ext cx="410489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Segoe UI"/>
                <a:cs typeface="Segoe UI"/>
              </a:rPr>
              <a:t>Thor is converting measurements from cm to m.</a:t>
            </a:r>
          </a:p>
          <a:p>
            <a:endParaRPr lang="en-US" dirty="0">
              <a:latin typeface="Segoe UI"/>
              <a:cs typeface="Segoe UI"/>
            </a:endParaRPr>
          </a:p>
          <a:p>
            <a:r>
              <a:rPr lang="en-US" dirty="0">
                <a:latin typeface="Segoe UI"/>
                <a:cs typeface="Segoe UI"/>
              </a:rPr>
              <a:t>Tick the correct calculation.</a:t>
            </a: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</p:txBody>
      </p:sp>
      <p:pic>
        <p:nvPicPr>
          <p:cNvPr id="5" name="Picture 6" descr="A close up of a clock&#10;&#10;Description automatically generated">
            <a:extLst>
              <a:ext uri="{FF2B5EF4-FFF2-40B4-BE49-F238E27FC236}">
                <a16:creationId xmlns:a16="http://schemas.microsoft.com/office/drawing/2014/main" id="{43131FDF-E2BA-468E-8CD7-9D1366D43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13" y="2216487"/>
            <a:ext cx="4157559" cy="3921615"/>
          </a:xfrm>
          <a:prstGeom prst="rect">
            <a:avLst/>
          </a:prstGeom>
        </p:spPr>
      </p:pic>
      <p:pic>
        <p:nvPicPr>
          <p:cNvPr id="7" name="Picture 8" descr="Table&#10;&#10;Description automatically generated">
            <a:extLst>
              <a:ext uri="{FF2B5EF4-FFF2-40B4-BE49-F238E27FC236}">
                <a16:creationId xmlns:a16="http://schemas.microsoft.com/office/drawing/2014/main" id="{AD056CD8-F83D-4311-8503-24E734268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350" y="3078397"/>
            <a:ext cx="3877976" cy="241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EDD0C-B810-419A-8F41-79F94B5B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7E80-E901-455D-9D4D-70651F8A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XCCW Joined 1a"/>
              </a:rPr>
              <a:t>Year 3</a:t>
            </a:r>
            <a:endParaRPr lang="en-US" dirty="0"/>
          </a:p>
          <a:p>
            <a:pPr marL="0" indent="0">
              <a:buNone/>
            </a:pPr>
            <a:r>
              <a:rPr lang="en-GB" sz="1550" dirty="0">
                <a:latin typeface="XCCW Joined 1a"/>
              </a:rPr>
              <a:t>								</a:t>
            </a:r>
            <a:endParaRPr lang="en-GB" dirty="0"/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  <a:p>
            <a:pPr marL="0" indent="0">
              <a:buNone/>
            </a:pPr>
            <a:endParaRPr lang="en-GB" sz="15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A678B-B964-414E-88FB-EBAD8093AC52}"/>
              </a:ext>
            </a:extLst>
          </p:cNvPr>
          <p:cNvSpPr txBox="1"/>
          <p:nvPr/>
        </p:nvSpPr>
        <p:spPr>
          <a:xfrm>
            <a:off x="5052722" y="182586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egoe UI"/>
                <a:cs typeface="Segoe UI"/>
              </a:rPr>
              <a:t>Year 4</a:t>
            </a:r>
            <a:endParaRPr lang="en-US"/>
          </a:p>
        </p:txBody>
      </p:sp>
      <p:pic>
        <p:nvPicPr>
          <p:cNvPr id="7" name="Picture 7" descr="Text, application&#10;&#10;Description automatically generated">
            <a:extLst>
              <a:ext uri="{FF2B5EF4-FFF2-40B4-BE49-F238E27FC236}">
                <a16:creationId xmlns:a16="http://schemas.microsoft.com/office/drawing/2014/main" id="{F33DD9EF-C840-49E3-8871-794E1D454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82" y="2099696"/>
            <a:ext cx="4609825" cy="4467672"/>
          </a:xfrm>
          <a:prstGeom prst="rect">
            <a:avLst/>
          </a:prstGeom>
        </p:spPr>
      </p:pic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5AC9D8B6-7B28-4C05-93E7-A63E6FAF6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58" y="2097838"/>
            <a:ext cx="4075329" cy="438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24935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71</TotalTime>
  <Words>185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school</vt:lpstr>
      <vt:lpstr>Y3 LI: Can I divide by 5?  Y4 LI: Can I divide by 100?  </vt:lpstr>
      <vt:lpstr>Focus task</vt:lpstr>
      <vt:lpstr>Year 3 on a whiteboard </vt:lpstr>
      <vt:lpstr>Year 3 on a whiteboard </vt:lpstr>
      <vt:lpstr>Year 3 on a whiteboard </vt:lpstr>
      <vt:lpstr>Year 3 on a whiteboard </vt:lpstr>
      <vt:lpstr>Lightbulb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3: Can I subtract 3-digit from 3-digit numbers?  Year 4: Can I subtract 4-digit from 4-digit numbers?</dc:title>
  <dc:creator>Sophie Teresa</dc:creator>
  <cp:lastModifiedBy>Sophie Teresa</cp:lastModifiedBy>
  <cp:revision>617</cp:revision>
  <dcterms:created xsi:type="dcterms:W3CDTF">2020-10-29T10:47:08Z</dcterms:created>
  <dcterms:modified xsi:type="dcterms:W3CDTF">2020-11-18T12:10:04Z</dcterms:modified>
</cp:coreProperties>
</file>