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8810F8-2F25-4CED-92AE-D673DEF21C33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12C534-2839-4EFB-BCB5-EE275A088380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kern="1200">
          <a:ln>
            <a:noFill/>
          </a:ln>
          <a:solidFill>
            <a:schemeClr val="tx2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rens.poetryarchive.org/poem/ai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Can I read with an awareness of the </a:t>
            </a:r>
            <a:r>
              <a:rPr lang="en-US" dirty="0" smtClean="0">
                <a:effectLst/>
              </a:rPr>
              <a:t>audience?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GB" dirty="0" smtClean="0"/>
              <a:t>- I </a:t>
            </a:r>
            <a:r>
              <a:rPr lang="en-GB" dirty="0"/>
              <a:t>can be heard by everyone in the room</a:t>
            </a:r>
          </a:p>
          <a:p>
            <a:pPr algn="l"/>
            <a:r>
              <a:rPr lang="en-GB" dirty="0"/>
              <a:t>- I can use expression</a:t>
            </a:r>
          </a:p>
          <a:p>
            <a:pPr algn="l"/>
            <a:r>
              <a:rPr lang="en-GB" dirty="0"/>
              <a:t>- I can explain how the poem makes me feel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poetry aloud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Listen to Michael Rosen read his poem ‘Air’.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childrens.poetryarchive.org/poem/air/</a:t>
            </a:r>
            <a:endParaRPr lang="en-GB" sz="1800" dirty="0" smtClean="0"/>
          </a:p>
          <a:p>
            <a:endParaRPr lang="en-GB" dirty="0" smtClean="0"/>
          </a:p>
          <a:p>
            <a:r>
              <a:rPr lang="en-GB" dirty="0" smtClean="0"/>
              <a:t>What do you notice about the way he is reading the poem?</a:t>
            </a:r>
          </a:p>
          <a:p>
            <a:pPr lvl="1"/>
            <a:r>
              <a:rPr lang="en-GB" dirty="0" smtClean="0"/>
              <a:t>Pace</a:t>
            </a:r>
          </a:p>
          <a:p>
            <a:pPr lvl="1"/>
            <a:r>
              <a:rPr lang="en-GB" dirty="0" smtClean="0"/>
              <a:t>Sounds</a:t>
            </a:r>
          </a:p>
          <a:p>
            <a:pPr lvl="1"/>
            <a:r>
              <a:rPr lang="en-GB" dirty="0" smtClean="0"/>
              <a:t>Volume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Does it help you understand the poem better? Enjoy it more or less?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321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poetry aloud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are going to choose a poem from the selection of poems. </a:t>
            </a:r>
          </a:p>
          <a:p>
            <a:endParaRPr lang="en-GB" dirty="0" smtClean="0"/>
          </a:p>
          <a:p>
            <a:r>
              <a:rPr lang="en-GB" dirty="0" smtClean="0"/>
              <a:t>You have to explain how you feel about the poem you have chosen. You do not have to choose your favourite one.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Before you start practising, Michael Rosen has got some top tips </a:t>
            </a:r>
            <a:r>
              <a:rPr lang="en-GB" sz="1600" dirty="0" smtClean="0"/>
              <a:t>https</a:t>
            </a:r>
            <a:r>
              <a:rPr lang="en-GB" sz="1600" dirty="0"/>
              <a:t>://www.penguin.co.uk/articles/children/2017/michael-rosen-s-top-tips-for-performing-poems-and-stories.html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Practise reading it (quietly!).</a:t>
            </a:r>
          </a:p>
          <a:p>
            <a:pPr lvl="1"/>
            <a:r>
              <a:rPr lang="en-GB" dirty="0" smtClean="0"/>
              <a:t>Where would you read softly or louder?</a:t>
            </a:r>
          </a:p>
          <a:p>
            <a:pPr lvl="1"/>
            <a:r>
              <a:rPr lang="en-GB" dirty="0" smtClean="0"/>
              <a:t>Where would you read fast or slow?</a:t>
            </a:r>
          </a:p>
          <a:p>
            <a:pPr lvl="1"/>
            <a:r>
              <a:rPr lang="en-GB" dirty="0" smtClean="0"/>
              <a:t>Where would you put a pause for emphasis?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19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poetry aloud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that you have practised, you are going to read the poem to the class.</a:t>
            </a:r>
          </a:p>
          <a:p>
            <a:endParaRPr lang="en-GB" dirty="0"/>
          </a:p>
          <a:p>
            <a:r>
              <a:rPr lang="en-GB" dirty="0" smtClean="0"/>
              <a:t>Who read the poem best? </a:t>
            </a:r>
          </a:p>
          <a:p>
            <a:r>
              <a:rPr lang="en-GB" dirty="0" smtClean="0"/>
              <a:t>Why was it good to listen to them?</a:t>
            </a:r>
          </a:p>
          <a:p>
            <a:r>
              <a:rPr lang="en-GB" dirty="0" smtClean="0"/>
              <a:t>What could you do better next time you read aloud?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863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207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Can I read with an awareness of the audience?</vt:lpstr>
      <vt:lpstr>Reading poetry aloud</vt:lpstr>
      <vt:lpstr>Reading poetry aloud</vt:lpstr>
      <vt:lpstr>Reading poetry aloud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3</cp:revision>
  <dcterms:created xsi:type="dcterms:W3CDTF">2020-11-18T15:36:08Z</dcterms:created>
  <dcterms:modified xsi:type="dcterms:W3CDTF">2020-11-18T15:49:36Z</dcterms:modified>
</cp:coreProperties>
</file>