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0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4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8A5D-0791-494F-A755-3E63BA3CB8C9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1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0A709-B697-4050-9C85-1E9C92B1F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I solve addition and subtraction problems?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5C6A2-A7B9-4C13-9027-1D88175DC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5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2D415-6031-42C9-9667-6EAB28CC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task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D949F7A-57AE-4B71-8670-CB59A6C4BC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921487"/>
            <a:ext cx="8101373" cy="427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80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BAE3-9253-4390-96D3-9A909C37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recap: concrete and pictorial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209F98-3105-4DE1-90E8-A4D2CF672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04" y="1490934"/>
            <a:ext cx="3080016" cy="25683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668BCA-8EEE-4E0D-808E-1380C8BB0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96" y="4192898"/>
            <a:ext cx="3080024" cy="22586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79BF26-E4C7-4DC2-AF3C-EA030516B6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666" y="1490934"/>
            <a:ext cx="5196449" cy="49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2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BAE3-9253-4390-96D3-9A909C37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recap – column methods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49B8E4-D52A-47CC-94C6-D206C61BA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4" y="1895075"/>
            <a:ext cx="3766369" cy="46312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5627DD-F609-48FB-980F-3807ECBBE934}"/>
              </a:ext>
            </a:extLst>
          </p:cNvPr>
          <p:cNvSpPr txBox="1"/>
          <p:nvPr/>
        </p:nvSpPr>
        <p:spPr>
          <a:xfrm>
            <a:off x="4473676" y="2000975"/>
            <a:ext cx="4670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Column methods, with and without regrouping.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When do we need to regroup?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1EE2B413-E11E-4AF8-865C-3725310CED8D}"/>
              </a:ext>
            </a:extLst>
          </p:cNvPr>
          <p:cNvSpPr/>
          <p:nvPr/>
        </p:nvSpPr>
        <p:spPr>
          <a:xfrm>
            <a:off x="6626941" y="4955457"/>
            <a:ext cx="2349909" cy="1455175"/>
          </a:xfrm>
          <a:prstGeom prst="wedgeRoundRectCallout">
            <a:avLst>
              <a:gd name="adj1" fmla="val 51657"/>
              <a:gd name="adj2" fmla="val 753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XCCW Joined 1a" panose="03050602040000000000" pitchFamily="66" charset="0"/>
              </a:rPr>
              <a:t>Start on the right to get it right.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84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BAE3-9253-4390-96D3-9A909C37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recap – missing numbers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FA6897-1BA9-49E7-944E-C4BDD019D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3" y="2362580"/>
            <a:ext cx="4090222" cy="33584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63DBE4-E889-4AA0-A99C-ADE372976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741" y="4511006"/>
            <a:ext cx="2367115" cy="21053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C8D885-8192-4522-A6C9-89A469553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0856" y="4511007"/>
            <a:ext cx="2244821" cy="19558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2ABDB3-F5F4-48FF-8950-33D83D5453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8031" y="2067909"/>
            <a:ext cx="1887786" cy="20658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4583DF-D940-42EE-A190-C0882786EA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5817" y="2067909"/>
            <a:ext cx="1775029" cy="202218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A602315-1D58-4E78-AB3E-320BD570608A}"/>
              </a:ext>
            </a:extLst>
          </p:cNvPr>
          <p:cNvSpPr txBox="1"/>
          <p:nvPr/>
        </p:nvSpPr>
        <p:spPr>
          <a:xfrm>
            <a:off x="4355690" y="1690691"/>
            <a:ext cx="1563329" cy="3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EED2ED-FBD9-41F1-A973-809319D4E159}"/>
              </a:ext>
            </a:extLst>
          </p:cNvPr>
          <p:cNvSpPr txBox="1"/>
          <p:nvPr/>
        </p:nvSpPr>
        <p:spPr>
          <a:xfrm>
            <a:off x="4355690" y="4294431"/>
            <a:ext cx="1563329" cy="3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4</a:t>
            </a:r>
          </a:p>
        </p:txBody>
      </p:sp>
    </p:spTree>
    <p:extLst>
      <p:ext uri="{BB962C8B-B14F-4D97-AF65-F5344CB8AC3E}">
        <p14:creationId xmlns:p14="http://schemas.microsoft.com/office/powerpoint/2010/main" val="22526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620C-7B60-435D-8149-FBC6EC8B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780AB-2C68-427E-AC23-DC42108DE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82663" indent="-893763">
              <a:buNone/>
            </a:pPr>
            <a:r>
              <a:rPr lang="en-GB" sz="2000" b="1" dirty="0"/>
              <a:t>Most of you</a:t>
            </a:r>
          </a:p>
          <a:p>
            <a:pPr marL="982663" indent="-893763">
              <a:buNone/>
            </a:pPr>
            <a:endParaRPr lang="en-GB" sz="2000" dirty="0"/>
          </a:p>
          <a:p>
            <a:pPr marL="982663" indent="-893763">
              <a:buNone/>
            </a:pPr>
            <a:r>
              <a:rPr lang="en-GB" sz="2000" dirty="0"/>
              <a:t>Year 3: Use your knowledge to solve the challenges while organising a party for the ancient Egyptian pharaoh, Tutankhamun.</a:t>
            </a:r>
          </a:p>
          <a:p>
            <a:pPr marL="982663" indent="-893763">
              <a:buNone/>
            </a:pPr>
            <a:endParaRPr lang="en-GB" sz="2000" dirty="0"/>
          </a:p>
          <a:p>
            <a:pPr marL="982663" indent="-893763">
              <a:buNone/>
            </a:pPr>
            <a:r>
              <a:rPr lang="en-GB" sz="2000" dirty="0"/>
              <a:t>Year 4: Use your knowledge to solve challenges while going on a space mission.</a:t>
            </a:r>
          </a:p>
          <a:p>
            <a:pPr marL="982663" indent="-893763">
              <a:buNone/>
            </a:pPr>
            <a:endParaRPr lang="en-GB" sz="2000" dirty="0"/>
          </a:p>
          <a:p>
            <a:pPr marL="982663" indent="-893763">
              <a:buNone/>
            </a:pPr>
            <a:r>
              <a:rPr lang="en-GB" sz="2000" b="1" dirty="0"/>
              <a:t>Some of you </a:t>
            </a:r>
          </a:p>
          <a:p>
            <a:pPr marL="982663" indent="-893763">
              <a:buNone/>
            </a:pPr>
            <a:endParaRPr lang="en-GB" sz="2000" dirty="0"/>
          </a:p>
          <a:p>
            <a:pPr marL="982663" indent="-893763">
              <a:buNone/>
            </a:pPr>
            <a:r>
              <a:rPr lang="en-GB" sz="2000" dirty="0"/>
              <a:t>may want stick with me to have a go at some extra practise of things you found a bit tricky.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4393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AEE87-6B93-41B3-8DE7-C2D4D197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Lightbulb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3AE2-2DB2-49C3-8B4D-C7AB934D9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4" y="1825625"/>
            <a:ext cx="840719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Year 3 Explain the mistake		Year 4:</a:t>
            </a:r>
          </a:p>
        </p:txBody>
      </p:sp>
      <p:pic>
        <p:nvPicPr>
          <p:cNvPr id="5" name="Picture 4" descr="Lighting clipart light bulb, Lighting light bulb Transparent FREE for  download on WebStockReview 2020">
            <a:extLst>
              <a:ext uri="{FF2B5EF4-FFF2-40B4-BE49-F238E27FC236}">
                <a16:creationId xmlns:a16="http://schemas.microsoft.com/office/drawing/2014/main" id="{C06CF876-EF2A-4E78-B621-85989D351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398" y="0"/>
            <a:ext cx="1317179" cy="17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DF0551-2EE4-46B8-9A24-D84E503B6B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69" t="10744"/>
          <a:stretch/>
        </p:blipFill>
        <p:spPr>
          <a:xfrm>
            <a:off x="108154" y="2222163"/>
            <a:ext cx="3569110" cy="3039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576152-E034-4BC1-BE15-F1186A04F7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4418" y="2214577"/>
            <a:ext cx="5259582" cy="304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58400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170</TotalTime>
  <Words>133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XCCW Joined 1a</vt:lpstr>
      <vt:lpstr>school</vt:lpstr>
      <vt:lpstr>Can I solve addition and subtraction problems?</vt:lpstr>
      <vt:lpstr>Focus task</vt:lpstr>
      <vt:lpstr>Let’s recap: concrete and pictorial</vt:lpstr>
      <vt:lpstr>Let’s recap – column methods</vt:lpstr>
      <vt:lpstr>Let’s recap – missing numbers</vt:lpstr>
      <vt:lpstr>Your task</vt:lpstr>
      <vt:lpstr>Lightbulb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3: Can I subtract 3-digit from 3-digit numbers?  Year 4: Can I subtract 4-digit from 4-digit numbers?</dc:title>
  <dc:creator>Sophie Teresa</dc:creator>
  <cp:lastModifiedBy>Sophie Teresa</cp:lastModifiedBy>
  <cp:revision>18</cp:revision>
  <dcterms:created xsi:type="dcterms:W3CDTF">2020-10-29T10:47:08Z</dcterms:created>
  <dcterms:modified xsi:type="dcterms:W3CDTF">2020-11-01T11:01:17Z</dcterms:modified>
</cp:coreProperties>
</file>