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79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3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838200" y="365125"/>
            <a:ext cx="1135380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7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3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3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9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838200" y="365125"/>
            <a:ext cx="1135380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75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31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1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9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D5B4-5D0E-455A-8564-3DCBC7CAB7A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58243-6272-4541-B1B1-838DDC187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11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Opt06QF9W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BB07-8E0E-4128-B8E2-151136D4B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Can I explain what import and export is?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097B0-E752-44F6-B4D7-7F2F8EC9C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pPr algn="l" rtl="0" fontAlgn="base"/>
            <a:r>
              <a:rPr lang="en-GB" b="0" i="0" dirty="0">
                <a:solidFill>
                  <a:srgbClr val="000000"/>
                </a:solidFill>
                <a:effectLst/>
                <a:latin typeface="XCCW Joined 1a" panose="03050602040000000000" pitchFamily="66" charset="0"/>
              </a:rPr>
              <a:t>- I can name some foods that are produced in Britain </a:t>
            </a:r>
            <a:endParaRPr lang="en-GB" sz="3200" b="0" i="0" dirty="0">
              <a:solidFill>
                <a:srgbClr val="000000"/>
              </a:solidFill>
              <a:effectLst/>
              <a:latin typeface="XCCW Joined 1a" panose="03050602040000000000" pitchFamily="66" charset="0"/>
            </a:endParaRPr>
          </a:p>
          <a:p>
            <a:pPr algn="l" rtl="0" fontAlgn="base"/>
            <a:r>
              <a:rPr lang="en-GB" b="0" i="0" dirty="0">
                <a:solidFill>
                  <a:srgbClr val="000000"/>
                </a:solidFill>
                <a:effectLst/>
                <a:latin typeface="XCCW Joined 1a" panose="03050602040000000000" pitchFamily="66" charset="0"/>
              </a:rPr>
              <a:t>- I can name some food that are produced overseas </a:t>
            </a:r>
            <a:endParaRPr lang="en-GB" sz="3200" b="0" i="0" dirty="0">
              <a:solidFill>
                <a:srgbClr val="000000"/>
              </a:solidFill>
              <a:effectLst/>
              <a:latin typeface="XCCW Joined 1a" panose="03050602040000000000" pitchFamily="66" charset="0"/>
            </a:endParaRPr>
          </a:p>
          <a:p>
            <a:pPr algn="l" rtl="0" fontAlgn="base"/>
            <a:r>
              <a:rPr lang="en-GB" b="0" i="0" dirty="0">
                <a:solidFill>
                  <a:srgbClr val="000000"/>
                </a:solidFill>
                <a:effectLst/>
                <a:latin typeface="XCCW Joined 1a" panose="03050602040000000000" pitchFamily="66" charset="0"/>
              </a:rPr>
              <a:t>- I can explain why we need to import food from other countries </a:t>
            </a:r>
          </a:p>
        </p:txBody>
      </p:sp>
    </p:spTree>
    <p:extLst>
      <p:ext uri="{BB962C8B-B14F-4D97-AF65-F5344CB8AC3E}">
        <p14:creationId xmlns:p14="http://schemas.microsoft.com/office/powerpoint/2010/main" val="273495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2DBA-979E-4889-81EC-833235E9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What are your favourite foods?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04671C-C4A0-4238-A781-0756973A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8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3A25-A133-41F2-B1B1-A4913730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you think it comes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5BB57-0DC4-4727-A49B-E1E3326E4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74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CA23-1238-4A4B-9810-8A9BB70A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3862-C400-4FCC-B59B-D247A2E91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of the foods we grow and produce in England are sold to other countries. </a:t>
            </a:r>
          </a:p>
          <a:p>
            <a:r>
              <a:rPr lang="en-GB" dirty="0"/>
              <a:t>We call that export. </a:t>
            </a:r>
          </a:p>
          <a:p>
            <a:r>
              <a:rPr lang="en-GB" dirty="0"/>
              <a:t>Which foods do you think we grow and produce here? </a:t>
            </a:r>
          </a:p>
        </p:txBody>
      </p:sp>
      <p:pic>
        <p:nvPicPr>
          <p:cNvPr id="1026" name="Picture 2" descr="Image result for salmon">
            <a:extLst>
              <a:ext uri="{FF2B5EF4-FFF2-40B4-BE49-F238E27FC236}">
                <a16:creationId xmlns:a16="http://schemas.microsoft.com/office/drawing/2014/main" id="{66216CD5-B2F1-423F-8DE6-B3CD2316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04" y="4068146"/>
            <a:ext cx="2910701" cy="19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703044-2D14-421D-A508-CFF6C0386332}"/>
              </a:ext>
            </a:extLst>
          </p:cNvPr>
          <p:cNvSpPr txBox="1"/>
          <p:nvPr/>
        </p:nvSpPr>
        <p:spPr>
          <a:xfrm>
            <a:off x="1167104" y="6074229"/>
            <a:ext cx="236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salmon</a:t>
            </a:r>
          </a:p>
        </p:txBody>
      </p:sp>
      <p:pic>
        <p:nvPicPr>
          <p:cNvPr id="1030" name="Picture 6" descr="Image result for chocolate bar">
            <a:extLst>
              <a:ext uri="{FF2B5EF4-FFF2-40B4-BE49-F238E27FC236}">
                <a16:creationId xmlns:a16="http://schemas.microsoft.com/office/drawing/2014/main" id="{021DD9B1-9D21-44E5-AEF2-D58BA65A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13" y="4002831"/>
            <a:ext cx="2006081" cy="20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80A484-24DA-4151-AAAE-5ABBC012FE5D}"/>
              </a:ext>
            </a:extLst>
          </p:cNvPr>
          <p:cNvSpPr txBox="1"/>
          <p:nvPr/>
        </p:nvSpPr>
        <p:spPr>
          <a:xfrm>
            <a:off x="4301413" y="6054786"/>
            <a:ext cx="236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chocolate</a:t>
            </a:r>
          </a:p>
        </p:txBody>
      </p:sp>
      <p:pic>
        <p:nvPicPr>
          <p:cNvPr id="1032" name="Picture 8" descr="Image result for cheddar cheese">
            <a:extLst>
              <a:ext uri="{FF2B5EF4-FFF2-40B4-BE49-F238E27FC236}">
                <a16:creationId xmlns:a16="http://schemas.microsoft.com/office/drawing/2014/main" id="{43EFD344-1D5E-4990-85A0-611153895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11499"/>
          <a:stretch/>
        </p:blipFill>
        <p:spPr bwMode="auto">
          <a:xfrm>
            <a:off x="6462630" y="4180364"/>
            <a:ext cx="2597393" cy="17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9834D-6047-40D1-9724-338F1AA37AE8}"/>
              </a:ext>
            </a:extLst>
          </p:cNvPr>
          <p:cNvSpPr txBox="1"/>
          <p:nvPr/>
        </p:nvSpPr>
        <p:spPr>
          <a:xfrm>
            <a:off x="6509285" y="6027667"/>
            <a:ext cx="168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cheese</a:t>
            </a:r>
          </a:p>
        </p:txBody>
      </p:sp>
      <p:pic>
        <p:nvPicPr>
          <p:cNvPr id="1034" name="Picture 10" descr="Image result for pigs">
            <a:extLst>
              <a:ext uri="{FF2B5EF4-FFF2-40B4-BE49-F238E27FC236}">
                <a16:creationId xmlns:a16="http://schemas.microsoft.com/office/drawing/2014/main" id="{DD899A3B-84CD-48A3-A120-A4C7FB8FC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522" y="41669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DF738D-3CA4-4410-A0BC-94905506125F}"/>
              </a:ext>
            </a:extLst>
          </p:cNvPr>
          <p:cNvSpPr txBox="1"/>
          <p:nvPr/>
        </p:nvSpPr>
        <p:spPr>
          <a:xfrm>
            <a:off x="9292327" y="5951533"/>
            <a:ext cx="168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pork</a:t>
            </a:r>
          </a:p>
        </p:txBody>
      </p:sp>
    </p:spTree>
    <p:extLst>
      <p:ext uri="{BB962C8B-B14F-4D97-AF65-F5344CB8AC3E}">
        <p14:creationId xmlns:p14="http://schemas.microsoft.com/office/powerpoint/2010/main" val="23976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85E1-24C7-4096-924F-7C2D821D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7CCD6-926E-4DF4-AEB9-79FD5C49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of the food we eat comes from different countries. We call that import.</a:t>
            </a:r>
          </a:p>
          <a:p>
            <a:r>
              <a:rPr lang="en-GB" dirty="0"/>
              <a:t>What foods do you think we import from other countries?</a:t>
            </a:r>
          </a:p>
          <a:p>
            <a:r>
              <a:rPr lang="en-GB" dirty="0"/>
              <a:t>Did you know we import more than half of all the foods we eat and drink?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bananas">
            <a:extLst>
              <a:ext uri="{FF2B5EF4-FFF2-40B4-BE49-F238E27FC236}">
                <a16:creationId xmlns:a16="http://schemas.microsoft.com/office/drawing/2014/main" id="{926A335B-2B02-4266-ACE3-E6A707DF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18" y="4393165"/>
            <a:ext cx="2010843" cy="20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ranges">
            <a:extLst>
              <a:ext uri="{FF2B5EF4-FFF2-40B4-BE49-F238E27FC236}">
                <a16:creationId xmlns:a16="http://schemas.microsoft.com/office/drawing/2014/main" id="{E207899D-F3B7-416D-9C19-3256BB75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43" y="4546633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otatoes">
            <a:extLst>
              <a:ext uri="{FF2B5EF4-FFF2-40B4-BE49-F238E27FC236}">
                <a16:creationId xmlns:a16="http://schemas.microsoft.com/office/drawing/2014/main" id="{61BAA491-3F02-497B-B322-4AD4D534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00" y="4737133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ugar">
            <a:extLst>
              <a:ext uri="{FF2B5EF4-FFF2-40B4-BE49-F238E27FC236}">
                <a16:creationId xmlns:a16="http://schemas.microsoft.com/office/drawing/2014/main" id="{53A8732D-6424-41B3-839B-42308C0C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15" y="4721785"/>
            <a:ext cx="2262641" cy="16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82735-8233-491B-B2AE-D0670DEA4C16}"/>
              </a:ext>
            </a:extLst>
          </p:cNvPr>
          <p:cNvSpPr txBox="1"/>
          <p:nvPr/>
        </p:nvSpPr>
        <p:spPr>
          <a:xfrm>
            <a:off x="1222310" y="6419355"/>
            <a:ext cx="164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bananas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56295-5132-43D4-A913-AADC09527B0B}"/>
              </a:ext>
            </a:extLst>
          </p:cNvPr>
          <p:cNvSpPr txBox="1"/>
          <p:nvPr/>
        </p:nvSpPr>
        <p:spPr>
          <a:xfrm>
            <a:off x="3362086" y="6412450"/>
            <a:ext cx="164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oranges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E8A20-76CC-452B-A287-A1B9C4B9D04F}"/>
              </a:ext>
            </a:extLst>
          </p:cNvPr>
          <p:cNvSpPr txBox="1"/>
          <p:nvPr/>
        </p:nvSpPr>
        <p:spPr>
          <a:xfrm>
            <a:off x="5909433" y="6404008"/>
            <a:ext cx="164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potatoes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AF0D5-05CB-4410-BC22-5B0EB6421886}"/>
              </a:ext>
            </a:extLst>
          </p:cNvPr>
          <p:cNvSpPr txBox="1"/>
          <p:nvPr/>
        </p:nvSpPr>
        <p:spPr>
          <a:xfrm>
            <a:off x="8764691" y="6395566"/>
            <a:ext cx="164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9340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137-E4CA-48FD-87BD-DDEE7A99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92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countries do we import from?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94C095-79AC-4800-96C8-C82523A5F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188" y="1027906"/>
            <a:ext cx="8970021" cy="57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C9EB-3D23-46E0-A7F9-FE5F382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you think we import food?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D4C7-8DAA-4469-BDCB-A00E8121C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climate is moderate. This means we cannot grow certain foods. We buy those foods from other countries.</a:t>
            </a:r>
          </a:p>
          <a:p>
            <a:r>
              <a:rPr lang="en-GB" dirty="0"/>
              <a:t>Some foods we do not produce enough of.</a:t>
            </a:r>
          </a:p>
          <a:p>
            <a:r>
              <a:rPr lang="en-GB" dirty="0"/>
              <a:t>Some products we need as ingredients to make other products.</a:t>
            </a:r>
          </a:p>
          <a:p>
            <a:r>
              <a:rPr lang="en-GB" dirty="0"/>
              <a:t>Some foods are cheaper to import than to produce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C1E30-4526-4773-BCD8-82DEFBB44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998" y="2664019"/>
            <a:ext cx="8097976" cy="41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7AE58-A1E9-48F1-A587-20064034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food miles?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7F93-E264-4D0A-AA7A-0E3110D30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https://www.youtube.com/watch?v=9Opt06QF9WY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46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FD40-3D30-404B-BDE0-7A608218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Where in the world does your favourite meal come from?</a:t>
            </a:r>
          </a:p>
        </p:txBody>
      </p:sp>
      <p:pic>
        <p:nvPicPr>
          <p:cNvPr id="3076" name="Picture 4" descr="Image result for world map">
            <a:extLst>
              <a:ext uri="{FF2B5EF4-FFF2-40B4-BE49-F238E27FC236}">
                <a16:creationId xmlns:a16="http://schemas.microsoft.com/office/drawing/2014/main" id="{B9667E90-3DAB-4EEF-8442-3929865023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1545894"/>
            <a:ext cx="7380515" cy="526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17317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4BCCC2B6-BD74-411A-A492-A2EF6C860B9E}" vid="{376D44E6-678C-40D6-93B2-8E13B08062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72</TotalTime>
  <Words>239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XCCW Joined 1a</vt:lpstr>
      <vt:lpstr>school</vt:lpstr>
      <vt:lpstr>Can I explain what import and export is? </vt:lpstr>
      <vt:lpstr>What are your favourite foods?</vt:lpstr>
      <vt:lpstr>Where do you think it comes from?</vt:lpstr>
      <vt:lpstr>Export</vt:lpstr>
      <vt:lpstr>Import</vt:lpstr>
      <vt:lpstr>What countries do we import from?</vt:lpstr>
      <vt:lpstr>Why do you think we import food?</vt:lpstr>
      <vt:lpstr>What are food miles?</vt:lpstr>
      <vt:lpstr>Where in the world does your favourite meal come from?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does our food come from?</dc:title>
  <dc:creator>Mr and Mrs S</dc:creator>
  <cp:lastModifiedBy>Sophie Teresa</cp:lastModifiedBy>
  <cp:revision>7</cp:revision>
  <dcterms:created xsi:type="dcterms:W3CDTF">2019-09-08T18:28:01Z</dcterms:created>
  <dcterms:modified xsi:type="dcterms:W3CDTF">2020-10-28T17:14:43Z</dcterms:modified>
</cp:coreProperties>
</file>