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410" r:id="rId6"/>
    <p:sldId id="395" r:id="rId7"/>
    <p:sldId id="3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C000"/>
    <a:srgbClr val="00B050"/>
    <a:srgbClr val="D828C3"/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3D35B3-44DF-4BC7-9CB2-2B7B18688CF1}" v="28" dt="2020-01-16T15:03:53.965"/>
    <p1510:client id="{A0E132F1-B851-42A0-911E-3EE93E6739AB}" v="11" dt="2020-01-16T14:38:12.371"/>
    <p1510:client id="{AD7EBA5F-3E9D-7E61-8A56-3611ED4820F5}" v="241" dt="2020-11-02T21:50:26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Woodhead" userId="a20b558725e10394" providerId="LiveId" clId="{5B3D35B3-44DF-4BC7-9CB2-2B7B18688CF1}"/>
    <pc:docChg chg="custSel addSld delSld modSld">
      <pc:chgData name="Helen Woodhead" userId="a20b558725e10394" providerId="LiveId" clId="{5B3D35B3-44DF-4BC7-9CB2-2B7B18688CF1}" dt="2020-01-16T15:06:44.577" v="142" actId="255"/>
      <pc:docMkLst>
        <pc:docMk/>
      </pc:docMkLst>
      <pc:sldChg chg="modSp">
        <pc:chgData name="Helen Woodhead" userId="a20b558725e10394" providerId="LiveId" clId="{5B3D35B3-44DF-4BC7-9CB2-2B7B18688CF1}" dt="2020-01-16T15:04:08.800" v="139" actId="20577"/>
        <pc:sldMkLst>
          <pc:docMk/>
          <pc:sldMk cId="2637481266" sldId="256"/>
        </pc:sldMkLst>
        <pc:spChg chg="mod">
          <ac:chgData name="Helen Woodhead" userId="a20b558725e10394" providerId="LiveId" clId="{5B3D35B3-44DF-4BC7-9CB2-2B7B18688CF1}" dt="2020-01-16T15:04:08.800" v="139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delSp modSp del">
        <pc:chgData name="Helen Woodhead" userId="a20b558725e10394" providerId="LiveId" clId="{5B3D35B3-44DF-4BC7-9CB2-2B7B18688CF1}" dt="2020-01-16T15:00:10.448" v="35" actId="47"/>
        <pc:sldMkLst>
          <pc:docMk/>
          <pc:sldMk cId="636014570" sldId="314"/>
        </pc:sldMkLst>
        <pc:spChg chg="del mod">
          <ac:chgData name="Helen Woodhead" userId="a20b558725e10394" providerId="LiveId" clId="{5B3D35B3-44DF-4BC7-9CB2-2B7B18688CF1}" dt="2020-01-16T15:00:07.330" v="33" actId="21"/>
          <ac:spMkLst>
            <pc:docMk/>
            <pc:sldMk cId="636014570" sldId="314"/>
            <ac:spMk id="19" creationId="{5252A847-DE45-4FA3-A1F8-EEBEB845FF8E}"/>
          </ac:spMkLst>
        </pc:spChg>
        <pc:picChg chg="del">
          <ac:chgData name="Helen Woodhead" userId="a20b558725e10394" providerId="LiveId" clId="{5B3D35B3-44DF-4BC7-9CB2-2B7B18688CF1}" dt="2020-01-16T14:59:59.540" v="30" actId="478"/>
          <ac:picMkLst>
            <pc:docMk/>
            <pc:sldMk cId="636014570" sldId="314"/>
            <ac:picMk id="3" creationId="{8F612F1D-E48E-4C25-B185-81901B00739B}"/>
          </ac:picMkLst>
        </pc:picChg>
      </pc:sldChg>
      <pc:sldChg chg="delSp modSp del">
        <pc:chgData name="Helen Woodhead" userId="a20b558725e10394" providerId="LiveId" clId="{5B3D35B3-44DF-4BC7-9CB2-2B7B18688CF1}" dt="2020-01-16T15:03:02.753" v="125" actId="47"/>
        <pc:sldMkLst>
          <pc:docMk/>
          <pc:sldMk cId="310986706" sldId="386"/>
        </pc:sldMkLst>
        <pc:spChg chg="del mod">
          <ac:chgData name="Helen Woodhead" userId="a20b558725e10394" providerId="LiveId" clId="{5B3D35B3-44DF-4BC7-9CB2-2B7B18688CF1}" dt="2020-01-16T15:03:00.347" v="123" actId="21"/>
          <ac:spMkLst>
            <pc:docMk/>
            <pc:sldMk cId="310986706" sldId="386"/>
            <ac:spMk id="19" creationId="{5252A847-DE45-4FA3-A1F8-EEBEB845FF8E}"/>
          </ac:spMkLst>
        </pc:spChg>
        <pc:picChg chg="del">
          <ac:chgData name="Helen Woodhead" userId="a20b558725e10394" providerId="LiveId" clId="{5B3D35B3-44DF-4BC7-9CB2-2B7B18688CF1}" dt="2020-01-16T15:02:55.430" v="120" actId="478"/>
          <ac:picMkLst>
            <pc:docMk/>
            <pc:sldMk cId="310986706" sldId="386"/>
            <ac:picMk id="11" creationId="{DAF0C2D3-66D3-4E7C-9C63-7F12C16FE94A}"/>
          </ac:picMkLst>
        </pc:picChg>
      </pc:sldChg>
      <pc:sldChg chg="delSp modSp del">
        <pc:chgData name="Helen Woodhead" userId="a20b558725e10394" providerId="LiveId" clId="{5B3D35B3-44DF-4BC7-9CB2-2B7B18688CF1}" dt="2020-01-16T15:01:18.503" v="81" actId="47"/>
        <pc:sldMkLst>
          <pc:docMk/>
          <pc:sldMk cId="858835938" sldId="396"/>
        </pc:sldMkLst>
        <pc:spChg chg="del mod">
          <ac:chgData name="Helen Woodhead" userId="a20b558725e10394" providerId="LiveId" clId="{5B3D35B3-44DF-4BC7-9CB2-2B7B18688CF1}" dt="2020-01-16T15:01:15.424" v="79" actId="21"/>
          <ac:spMkLst>
            <pc:docMk/>
            <pc:sldMk cId="858835938" sldId="396"/>
            <ac:spMk id="19" creationId="{5252A847-DE45-4FA3-A1F8-EEBEB845FF8E}"/>
          </ac:spMkLst>
        </pc:spChg>
        <pc:picChg chg="del">
          <ac:chgData name="Helen Woodhead" userId="a20b558725e10394" providerId="LiveId" clId="{5B3D35B3-44DF-4BC7-9CB2-2B7B18688CF1}" dt="2020-01-16T15:01:11.626" v="76" actId="478"/>
          <ac:picMkLst>
            <pc:docMk/>
            <pc:sldMk cId="858835938" sldId="396"/>
            <ac:picMk id="10" creationId="{F4C54614-8CB4-442D-B2F9-8AFBC11BF793}"/>
          </ac:picMkLst>
        </pc:picChg>
      </pc:sldChg>
      <pc:sldChg chg="modSp del">
        <pc:chgData name="Helen Woodhead" userId="a20b558725e10394" providerId="LiveId" clId="{5B3D35B3-44DF-4BC7-9CB2-2B7B18688CF1}" dt="2020-01-16T15:00:47.906" v="45" actId="47"/>
        <pc:sldMkLst>
          <pc:docMk/>
          <pc:sldMk cId="2538355896" sldId="402"/>
        </pc:sldMkLst>
        <pc:spChg chg="mod">
          <ac:chgData name="Helen Woodhead" userId="a20b558725e10394" providerId="LiveId" clId="{5B3D35B3-44DF-4BC7-9CB2-2B7B18688CF1}" dt="2020-01-16T15:00:19.533" v="37" actId="21"/>
          <ac:spMkLst>
            <pc:docMk/>
            <pc:sldMk cId="2538355896" sldId="402"/>
            <ac:spMk id="19" creationId="{5252A847-DE45-4FA3-A1F8-EEBEB845FF8E}"/>
          </ac:spMkLst>
        </pc:spChg>
      </pc:sldChg>
      <pc:sldChg chg="modSp del">
        <pc:chgData name="Helen Woodhead" userId="a20b558725e10394" providerId="LiveId" clId="{5B3D35B3-44DF-4BC7-9CB2-2B7B18688CF1}" dt="2020-01-16T15:03:14.381" v="129" actId="47"/>
        <pc:sldMkLst>
          <pc:docMk/>
          <pc:sldMk cId="48052190" sldId="404"/>
        </pc:sldMkLst>
        <pc:spChg chg="mod">
          <ac:chgData name="Helen Woodhead" userId="a20b558725e10394" providerId="LiveId" clId="{5B3D35B3-44DF-4BC7-9CB2-2B7B18688CF1}" dt="2020-01-16T15:03:09.606" v="127" actId="21"/>
          <ac:spMkLst>
            <pc:docMk/>
            <pc:sldMk cId="48052190" sldId="404"/>
            <ac:spMk id="19" creationId="{5252A847-DE45-4FA3-A1F8-EEBEB845FF8E}"/>
          </ac:spMkLst>
        </pc:spChg>
      </pc:sldChg>
      <pc:sldChg chg="modSp del">
        <pc:chgData name="Helen Woodhead" userId="a20b558725e10394" providerId="LiveId" clId="{5B3D35B3-44DF-4BC7-9CB2-2B7B18688CF1}" dt="2020-01-16T15:03:34.267" v="135" actId="47"/>
        <pc:sldMkLst>
          <pc:docMk/>
          <pc:sldMk cId="250012939" sldId="405"/>
        </pc:sldMkLst>
        <pc:spChg chg="mod">
          <ac:chgData name="Helen Woodhead" userId="a20b558725e10394" providerId="LiveId" clId="{5B3D35B3-44DF-4BC7-9CB2-2B7B18688CF1}" dt="2020-01-16T15:03:29.353" v="133" actId="21"/>
          <ac:spMkLst>
            <pc:docMk/>
            <pc:sldMk cId="250012939" sldId="405"/>
            <ac:spMk id="19" creationId="{5252A847-DE45-4FA3-A1F8-EEBEB845FF8E}"/>
          </ac:spMkLst>
        </pc:spChg>
      </pc:sldChg>
      <pc:sldChg chg="delSp modSp del">
        <pc:chgData name="Helen Woodhead" userId="a20b558725e10394" providerId="LiveId" clId="{5B3D35B3-44DF-4BC7-9CB2-2B7B18688CF1}" dt="2020-01-16T15:01:50.549" v="89" actId="47"/>
        <pc:sldMkLst>
          <pc:docMk/>
          <pc:sldMk cId="207120844" sldId="414"/>
        </pc:sldMkLst>
        <pc:spChg chg="del">
          <ac:chgData name="Helen Woodhead" userId="a20b558725e10394" providerId="LiveId" clId="{5B3D35B3-44DF-4BC7-9CB2-2B7B18688CF1}" dt="2020-01-16T15:01:44.745" v="87" actId="21"/>
          <ac:spMkLst>
            <pc:docMk/>
            <pc:sldMk cId="207120844" sldId="414"/>
            <ac:spMk id="9" creationId="{1F021FFC-90E5-48E2-A488-DC0336A4B6FA}"/>
          </ac:spMkLst>
        </pc:spChg>
        <pc:spChg chg="mod">
          <ac:chgData name="Helen Woodhead" userId="a20b558725e10394" providerId="LiveId" clId="{5B3D35B3-44DF-4BC7-9CB2-2B7B18688CF1}" dt="2020-01-16T15:01:33.306" v="83" actId="21"/>
          <ac:spMkLst>
            <pc:docMk/>
            <pc:sldMk cId="207120844" sldId="414"/>
            <ac:spMk id="19" creationId="{5252A847-DE45-4FA3-A1F8-EEBEB845FF8E}"/>
          </ac:spMkLst>
        </pc:spChg>
      </pc:sldChg>
      <pc:sldChg chg="addSp delSp modSp add">
        <pc:chgData name="Helen Woodhead" userId="a20b558725e10394" providerId="LiveId" clId="{5B3D35B3-44DF-4BC7-9CB2-2B7B18688CF1}" dt="2020-01-16T15:00:08.724" v="34"/>
        <pc:sldMkLst>
          <pc:docMk/>
          <pc:sldMk cId="2583391434" sldId="415"/>
        </pc:sldMkLst>
        <pc:spChg chg="add">
          <ac:chgData name="Helen Woodhead" userId="a20b558725e10394" providerId="LiveId" clId="{5B3D35B3-44DF-4BC7-9CB2-2B7B18688CF1}" dt="2020-01-16T15:00:08.724" v="34"/>
          <ac:spMkLst>
            <pc:docMk/>
            <pc:sldMk cId="2583391434" sldId="415"/>
            <ac:spMk id="10" creationId="{F4DE9989-B0E0-4510-97FC-B4FFC02481F0}"/>
          </ac:spMkLst>
        </pc:spChg>
        <pc:spChg chg="del mod">
          <ac:chgData name="Helen Woodhead" userId="a20b558725e10394" providerId="LiveId" clId="{5B3D35B3-44DF-4BC7-9CB2-2B7B18688CF1}" dt="2020-01-16T14:59:55.068" v="28" actId="478"/>
          <ac:spMkLst>
            <pc:docMk/>
            <pc:sldMk cId="2583391434" sldId="415"/>
            <ac:spMk id="19" creationId="{5252A847-DE45-4FA3-A1F8-EEBEB845FF8E}"/>
          </ac:spMkLst>
        </pc:spChg>
        <pc:picChg chg="add del mod">
          <ac:chgData name="Helen Woodhead" userId="a20b558725e10394" providerId="LiveId" clId="{5B3D35B3-44DF-4BC7-9CB2-2B7B18688CF1}" dt="2020-01-16T14:59:53.633" v="27" actId="21"/>
          <ac:picMkLst>
            <pc:docMk/>
            <pc:sldMk cId="2583391434" sldId="415"/>
            <ac:picMk id="2" creationId="{AB782D1D-9B89-4ECD-81DA-A652B4A5AC6A}"/>
          </ac:picMkLst>
        </pc:picChg>
        <pc:picChg chg="del">
          <ac:chgData name="Helen Woodhead" userId="a20b558725e10394" providerId="LiveId" clId="{5B3D35B3-44DF-4BC7-9CB2-2B7B18688CF1}" dt="2020-01-16T14:59:55.068" v="28" actId="478"/>
          <ac:picMkLst>
            <pc:docMk/>
            <pc:sldMk cId="2583391434" sldId="415"/>
            <ac:picMk id="3" creationId="{8F612F1D-E48E-4C25-B185-81901B00739B}"/>
          </ac:picMkLst>
        </pc:picChg>
        <pc:picChg chg="add">
          <ac:chgData name="Helen Woodhead" userId="a20b558725e10394" providerId="LiveId" clId="{5B3D35B3-44DF-4BC7-9CB2-2B7B18688CF1}" dt="2020-01-16T14:59:55.403" v="29"/>
          <ac:picMkLst>
            <pc:docMk/>
            <pc:sldMk cId="2583391434" sldId="415"/>
            <ac:picMk id="9" creationId="{C6BFC1C7-9D95-46CC-9A43-6C2FDFCDA92F}"/>
          </ac:picMkLst>
        </pc:picChg>
      </pc:sldChg>
      <pc:sldChg chg="modSp add">
        <pc:chgData name="Helen Woodhead" userId="a20b558725e10394" providerId="LiveId" clId="{5B3D35B3-44DF-4BC7-9CB2-2B7B18688CF1}" dt="2020-01-16T15:00:40.432" v="44" actId="404"/>
        <pc:sldMkLst>
          <pc:docMk/>
          <pc:sldMk cId="1931982986" sldId="416"/>
        </pc:sldMkLst>
        <pc:spChg chg="mod">
          <ac:chgData name="Helen Woodhead" userId="a20b558725e10394" providerId="LiveId" clId="{5B3D35B3-44DF-4BC7-9CB2-2B7B18688CF1}" dt="2020-01-16T15:00:40.432" v="44" actId="404"/>
          <ac:spMkLst>
            <pc:docMk/>
            <pc:sldMk cId="1931982986" sldId="416"/>
            <ac:spMk id="10" creationId="{F4DE9989-B0E0-4510-97FC-B4FFC02481F0}"/>
          </ac:spMkLst>
        </pc:spChg>
      </pc:sldChg>
      <pc:sldChg chg="addSp delSp modSp add">
        <pc:chgData name="Helen Woodhead" userId="a20b558725e10394" providerId="LiveId" clId="{5B3D35B3-44DF-4BC7-9CB2-2B7B18688CF1}" dt="2020-01-16T15:01:17.029" v="80"/>
        <pc:sldMkLst>
          <pc:docMk/>
          <pc:sldMk cId="2830700607" sldId="417"/>
        </pc:sldMkLst>
        <pc:spChg chg="add">
          <ac:chgData name="Helen Woodhead" userId="a20b558725e10394" providerId="LiveId" clId="{5B3D35B3-44DF-4BC7-9CB2-2B7B18688CF1}" dt="2020-01-16T15:01:17.029" v="80"/>
          <ac:spMkLst>
            <pc:docMk/>
            <pc:sldMk cId="2830700607" sldId="417"/>
            <ac:spMk id="11" creationId="{91AF6A6A-8906-4421-9C2F-D4AB6FD063B8}"/>
          </ac:spMkLst>
        </pc:spChg>
        <pc:spChg chg="del mod">
          <ac:chgData name="Helen Woodhead" userId="a20b558725e10394" providerId="LiveId" clId="{5B3D35B3-44DF-4BC7-9CB2-2B7B18688CF1}" dt="2020-01-16T15:01:08.828" v="74" actId="478"/>
          <ac:spMkLst>
            <pc:docMk/>
            <pc:sldMk cId="2830700607" sldId="417"/>
            <ac:spMk id="19" creationId="{5252A847-DE45-4FA3-A1F8-EEBEB845FF8E}"/>
          </ac:spMkLst>
        </pc:spChg>
        <pc:picChg chg="add del mod">
          <ac:chgData name="Helen Woodhead" userId="a20b558725e10394" providerId="LiveId" clId="{5B3D35B3-44DF-4BC7-9CB2-2B7B18688CF1}" dt="2020-01-16T15:01:07.466" v="73" actId="21"/>
          <ac:picMkLst>
            <pc:docMk/>
            <pc:sldMk cId="2830700607" sldId="417"/>
            <ac:picMk id="2" creationId="{41EB36CF-02EB-4B9F-A77A-AAC2708BDDF5}"/>
          </ac:picMkLst>
        </pc:picChg>
        <pc:picChg chg="add">
          <ac:chgData name="Helen Woodhead" userId="a20b558725e10394" providerId="LiveId" clId="{5B3D35B3-44DF-4BC7-9CB2-2B7B18688CF1}" dt="2020-01-16T15:01:09.172" v="75"/>
          <ac:picMkLst>
            <pc:docMk/>
            <pc:sldMk cId="2830700607" sldId="417"/>
            <ac:picMk id="9" creationId="{6DB86FE9-1AF0-4CBD-ABF4-19C0FC7F0B0C}"/>
          </ac:picMkLst>
        </pc:picChg>
        <pc:picChg chg="del">
          <ac:chgData name="Helen Woodhead" userId="a20b558725e10394" providerId="LiveId" clId="{5B3D35B3-44DF-4BC7-9CB2-2B7B18688CF1}" dt="2020-01-16T15:01:08.828" v="74" actId="478"/>
          <ac:picMkLst>
            <pc:docMk/>
            <pc:sldMk cId="2830700607" sldId="417"/>
            <ac:picMk id="10" creationId="{F4C54614-8CB4-442D-B2F9-8AFBC11BF793}"/>
          </ac:picMkLst>
        </pc:picChg>
      </pc:sldChg>
      <pc:sldChg chg="addSp delSp modSp add">
        <pc:chgData name="Helen Woodhead" userId="a20b558725e10394" providerId="LiveId" clId="{5B3D35B3-44DF-4BC7-9CB2-2B7B18688CF1}" dt="2020-01-16T15:01:48.411" v="88"/>
        <pc:sldMkLst>
          <pc:docMk/>
          <pc:sldMk cId="3551849736" sldId="418"/>
        </pc:sldMkLst>
        <pc:spChg chg="add del">
          <ac:chgData name="Helen Woodhead" userId="a20b558725e10394" providerId="LiveId" clId="{5B3D35B3-44DF-4BC7-9CB2-2B7B18688CF1}" dt="2020-01-16T15:01:36.670" v="85"/>
          <ac:spMkLst>
            <pc:docMk/>
            <pc:sldMk cId="3551849736" sldId="418"/>
            <ac:spMk id="2" creationId="{A9D16794-0B27-41A1-956B-D0CBE4374A59}"/>
          </ac:spMkLst>
        </pc:spChg>
        <pc:spChg chg="add">
          <ac:chgData name="Helen Woodhead" userId="a20b558725e10394" providerId="LiveId" clId="{5B3D35B3-44DF-4BC7-9CB2-2B7B18688CF1}" dt="2020-01-16T15:01:48.411" v="88"/>
          <ac:spMkLst>
            <pc:docMk/>
            <pc:sldMk cId="3551849736" sldId="418"/>
            <ac:spMk id="10" creationId="{A3419E8C-21E2-41BA-9A8D-E77123105A23}"/>
          </ac:spMkLst>
        </pc:spChg>
        <pc:spChg chg="mod">
          <ac:chgData name="Helen Woodhead" userId="a20b558725e10394" providerId="LiveId" clId="{5B3D35B3-44DF-4BC7-9CB2-2B7B18688CF1}" dt="2020-01-16T15:01:38.202" v="86"/>
          <ac:spMkLst>
            <pc:docMk/>
            <pc:sldMk cId="3551849736" sldId="418"/>
            <ac:spMk id="11" creationId="{91AF6A6A-8906-4421-9C2F-D4AB6FD063B8}"/>
          </ac:spMkLst>
        </pc:spChg>
      </pc:sldChg>
      <pc:sldChg chg="addSp delSp modSp add">
        <pc:chgData name="Helen Woodhead" userId="a20b558725e10394" providerId="LiveId" clId="{5B3D35B3-44DF-4BC7-9CB2-2B7B18688CF1}" dt="2020-01-16T15:06:32.791" v="140" actId="255"/>
        <pc:sldMkLst>
          <pc:docMk/>
          <pc:sldMk cId="4114730560" sldId="419"/>
        </pc:sldMkLst>
        <pc:spChg chg="add mod">
          <ac:chgData name="Helen Woodhead" userId="a20b558725e10394" providerId="LiveId" clId="{5B3D35B3-44DF-4BC7-9CB2-2B7B18688CF1}" dt="2020-01-16T15:06:32.791" v="140" actId="255"/>
          <ac:spMkLst>
            <pc:docMk/>
            <pc:sldMk cId="4114730560" sldId="419"/>
            <ac:spMk id="10" creationId="{52D93D8A-92D8-461B-83F2-E784E5AF3397}"/>
          </ac:spMkLst>
        </pc:spChg>
        <pc:spChg chg="del mod">
          <ac:chgData name="Helen Woodhead" userId="a20b558725e10394" providerId="LiveId" clId="{5B3D35B3-44DF-4BC7-9CB2-2B7B18688CF1}" dt="2020-01-16T15:02:52.701" v="118" actId="478"/>
          <ac:spMkLst>
            <pc:docMk/>
            <pc:sldMk cId="4114730560" sldId="419"/>
            <ac:spMk id="19" creationId="{5252A847-DE45-4FA3-A1F8-EEBEB845FF8E}"/>
          </ac:spMkLst>
        </pc:spChg>
        <pc:picChg chg="add del mod">
          <ac:chgData name="Helen Woodhead" userId="a20b558725e10394" providerId="LiveId" clId="{5B3D35B3-44DF-4BC7-9CB2-2B7B18688CF1}" dt="2020-01-16T15:02:51.127" v="117" actId="21"/>
          <ac:picMkLst>
            <pc:docMk/>
            <pc:sldMk cId="4114730560" sldId="419"/>
            <ac:picMk id="2" creationId="{314F7FB1-09EA-4085-947B-F86743D2BC3C}"/>
          </ac:picMkLst>
        </pc:picChg>
        <pc:picChg chg="add">
          <ac:chgData name="Helen Woodhead" userId="a20b558725e10394" providerId="LiveId" clId="{5B3D35B3-44DF-4BC7-9CB2-2B7B18688CF1}" dt="2020-01-16T15:02:53.048" v="119"/>
          <ac:picMkLst>
            <pc:docMk/>
            <pc:sldMk cId="4114730560" sldId="419"/>
            <ac:picMk id="9" creationId="{4DFBAA18-CCD4-4C4C-B186-B897416C9B50}"/>
          </ac:picMkLst>
        </pc:picChg>
        <pc:picChg chg="del">
          <ac:chgData name="Helen Woodhead" userId="a20b558725e10394" providerId="LiveId" clId="{5B3D35B3-44DF-4BC7-9CB2-2B7B18688CF1}" dt="2020-01-16T15:02:52.701" v="118" actId="478"/>
          <ac:picMkLst>
            <pc:docMk/>
            <pc:sldMk cId="4114730560" sldId="419"/>
            <ac:picMk id="11" creationId="{DAF0C2D3-66D3-4E7C-9C63-7F12C16FE94A}"/>
          </ac:picMkLst>
        </pc:picChg>
      </pc:sldChg>
      <pc:sldChg chg="modSp add">
        <pc:chgData name="Helen Woodhead" userId="a20b558725e10394" providerId="LiveId" clId="{5B3D35B3-44DF-4BC7-9CB2-2B7B18688CF1}" dt="2020-01-16T15:06:39.561" v="141" actId="255"/>
        <pc:sldMkLst>
          <pc:docMk/>
          <pc:sldMk cId="2740422216" sldId="420"/>
        </pc:sldMkLst>
        <pc:spChg chg="mod">
          <ac:chgData name="Helen Woodhead" userId="a20b558725e10394" providerId="LiveId" clId="{5B3D35B3-44DF-4BC7-9CB2-2B7B18688CF1}" dt="2020-01-16T15:06:39.561" v="141" actId="255"/>
          <ac:spMkLst>
            <pc:docMk/>
            <pc:sldMk cId="2740422216" sldId="420"/>
            <ac:spMk id="10" creationId="{52D93D8A-92D8-461B-83F2-E784E5AF3397}"/>
          </ac:spMkLst>
        </pc:spChg>
      </pc:sldChg>
      <pc:sldChg chg="modSp add">
        <pc:chgData name="Helen Woodhead" userId="a20b558725e10394" providerId="LiveId" clId="{5B3D35B3-44DF-4BC7-9CB2-2B7B18688CF1}" dt="2020-01-16T15:06:44.577" v="142" actId="255"/>
        <pc:sldMkLst>
          <pc:docMk/>
          <pc:sldMk cId="2539242923" sldId="421"/>
        </pc:sldMkLst>
        <pc:spChg chg="mod">
          <ac:chgData name="Helen Woodhead" userId="a20b558725e10394" providerId="LiveId" clId="{5B3D35B3-44DF-4BC7-9CB2-2B7B18688CF1}" dt="2020-01-16T15:06:44.577" v="142" actId="255"/>
          <ac:spMkLst>
            <pc:docMk/>
            <pc:sldMk cId="2539242923" sldId="421"/>
            <ac:spMk id="10" creationId="{52D93D8A-92D8-461B-83F2-E784E5AF3397}"/>
          </ac:spMkLst>
        </pc:spChg>
      </pc:sldChg>
    </pc:docChg>
  </pc:docChgLst>
  <pc:docChgLst>
    <pc:chgData name="Helen Woodhead" userId="ad3a4230-80d7-443d-8a9e-007713cf765f" providerId="ADAL" clId="{A0E132F1-B851-42A0-911E-3EE93E6739AB}"/>
    <pc:docChg chg="custSel modSld">
      <pc:chgData name="Helen Woodhead" userId="ad3a4230-80d7-443d-8a9e-007713cf765f" providerId="ADAL" clId="{A0E132F1-B851-42A0-911E-3EE93E6739AB}" dt="2020-01-16T14:38:12.371" v="233"/>
      <pc:docMkLst>
        <pc:docMk/>
      </pc:docMkLst>
      <pc:sldChg chg="modSp">
        <pc:chgData name="Helen Woodhead" userId="ad3a4230-80d7-443d-8a9e-007713cf765f" providerId="ADAL" clId="{A0E132F1-B851-42A0-911E-3EE93E6739AB}" dt="2020-01-16T14:25:03.278" v="7" actId="403"/>
        <pc:sldMkLst>
          <pc:docMk/>
          <pc:sldMk cId="2637481266" sldId="256"/>
        </pc:sldMkLst>
        <pc:spChg chg="mod">
          <ac:chgData name="Helen Woodhead" userId="ad3a4230-80d7-443d-8a9e-007713cf765f" providerId="ADAL" clId="{A0E132F1-B851-42A0-911E-3EE93E6739AB}" dt="2020-01-16T14:25:03.278" v="7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A0E132F1-B851-42A0-911E-3EE93E6739AB}" dt="2020-01-16T14:30:21.845" v="209" actId="1036"/>
        <pc:sldMkLst>
          <pc:docMk/>
          <pc:sldMk cId="310986706" sldId="386"/>
        </pc:sldMkLst>
        <pc:picChg chg="mod">
          <ac:chgData name="Helen Woodhead" userId="ad3a4230-80d7-443d-8a9e-007713cf765f" providerId="ADAL" clId="{A0E132F1-B851-42A0-911E-3EE93E6739AB}" dt="2020-01-16T14:30:21.845" v="209" actId="1036"/>
          <ac:picMkLst>
            <pc:docMk/>
            <pc:sldMk cId="310986706" sldId="386"/>
            <ac:picMk id="11" creationId="{DAF0C2D3-66D3-4E7C-9C63-7F12C16FE94A}"/>
          </ac:picMkLst>
        </pc:picChg>
      </pc:sldChg>
      <pc:sldChg chg="modSp">
        <pc:chgData name="Helen Woodhead" userId="ad3a4230-80d7-443d-8a9e-007713cf765f" providerId="ADAL" clId="{A0E132F1-B851-42A0-911E-3EE93E6739AB}" dt="2020-01-16T14:24:59.573" v="6" actId="403"/>
        <pc:sldMkLst>
          <pc:docMk/>
          <pc:sldMk cId="1204372888" sldId="392"/>
        </pc:sldMkLst>
        <pc:spChg chg="mod">
          <ac:chgData name="Helen Woodhead" userId="ad3a4230-80d7-443d-8a9e-007713cf765f" providerId="ADAL" clId="{A0E132F1-B851-42A0-911E-3EE93E6739AB}" dt="2020-01-16T14:24:59.573" v="6" actId="403"/>
          <ac:spMkLst>
            <pc:docMk/>
            <pc:sldMk cId="1204372888" sldId="392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A0E132F1-B851-42A0-911E-3EE93E6739AB}" dt="2020-01-16T14:27:35.999" v="118" actId="6549"/>
        <pc:sldMkLst>
          <pc:docMk/>
          <pc:sldMk cId="588197874" sldId="394"/>
        </pc:sldMkLst>
        <pc:spChg chg="mod">
          <ac:chgData name="Helen Woodhead" userId="ad3a4230-80d7-443d-8a9e-007713cf765f" providerId="ADAL" clId="{A0E132F1-B851-42A0-911E-3EE93E6739AB}" dt="2020-01-16T14:27:35.999" v="118" actId="6549"/>
          <ac:spMkLst>
            <pc:docMk/>
            <pc:sldMk cId="588197874" sldId="394"/>
            <ac:spMk id="19" creationId="{5252A847-DE45-4FA3-A1F8-EEBEB845FF8E}"/>
          </ac:spMkLst>
        </pc:spChg>
      </pc:sldChg>
      <pc:sldChg chg="addSp delSp modSp">
        <pc:chgData name="Helen Woodhead" userId="ad3a4230-80d7-443d-8a9e-007713cf765f" providerId="ADAL" clId="{A0E132F1-B851-42A0-911E-3EE93E6739AB}" dt="2020-01-16T14:38:12.371" v="233"/>
        <pc:sldMkLst>
          <pc:docMk/>
          <pc:sldMk cId="858835938" sldId="396"/>
        </pc:sldMkLst>
        <pc:spChg chg="mod">
          <ac:chgData name="Helen Woodhead" userId="ad3a4230-80d7-443d-8a9e-007713cf765f" providerId="ADAL" clId="{A0E132F1-B851-42A0-911E-3EE93E6739AB}" dt="2020-01-16T14:28:52.319" v="187"/>
          <ac:spMkLst>
            <pc:docMk/>
            <pc:sldMk cId="858835938" sldId="396"/>
            <ac:spMk id="19" creationId="{5252A847-DE45-4FA3-A1F8-EEBEB845FF8E}"/>
          </ac:spMkLst>
        </pc:spChg>
        <pc:picChg chg="del">
          <ac:chgData name="Helen Woodhead" userId="ad3a4230-80d7-443d-8a9e-007713cf765f" providerId="ADAL" clId="{A0E132F1-B851-42A0-911E-3EE93E6739AB}" dt="2020-01-16T14:38:02.224" v="227" actId="478"/>
          <ac:picMkLst>
            <pc:docMk/>
            <pc:sldMk cId="858835938" sldId="396"/>
            <ac:picMk id="3" creationId="{872E0B4F-EAB3-4BF2-A2D8-645FD3F1303E}"/>
          </ac:picMkLst>
        </pc:picChg>
        <pc:picChg chg="add del mod">
          <ac:chgData name="Helen Woodhead" userId="ad3a4230-80d7-443d-8a9e-007713cf765f" providerId="ADAL" clId="{A0E132F1-B851-42A0-911E-3EE93E6739AB}" dt="2020-01-16T14:38:01.359" v="226" actId="21"/>
          <ac:picMkLst>
            <pc:docMk/>
            <pc:sldMk cId="858835938" sldId="396"/>
            <ac:picMk id="4" creationId="{5613B657-D027-4384-80AF-C3CCCF3246F2}"/>
          </ac:picMkLst>
        </pc:picChg>
        <pc:picChg chg="add del">
          <ac:chgData name="Helen Woodhead" userId="ad3a4230-80d7-443d-8a9e-007713cf765f" providerId="ADAL" clId="{A0E132F1-B851-42A0-911E-3EE93E6739AB}" dt="2020-01-16T14:38:12.038" v="232" actId="478"/>
          <ac:picMkLst>
            <pc:docMk/>
            <pc:sldMk cId="858835938" sldId="396"/>
            <ac:picMk id="9" creationId="{4648EBB1-8A27-4DD2-A952-35C22DB4BA0E}"/>
          </ac:picMkLst>
        </pc:picChg>
        <pc:picChg chg="add">
          <ac:chgData name="Helen Woodhead" userId="ad3a4230-80d7-443d-8a9e-007713cf765f" providerId="ADAL" clId="{A0E132F1-B851-42A0-911E-3EE93E6739AB}" dt="2020-01-16T14:38:12.371" v="233"/>
          <ac:picMkLst>
            <pc:docMk/>
            <pc:sldMk cId="858835938" sldId="396"/>
            <ac:picMk id="10" creationId="{F4C54614-8CB4-442D-B2F9-8AFBC11BF793}"/>
          </ac:picMkLst>
        </pc:picChg>
      </pc:sldChg>
      <pc:sldChg chg="modSp">
        <pc:chgData name="Helen Woodhead" userId="ad3a4230-80d7-443d-8a9e-007713cf765f" providerId="ADAL" clId="{A0E132F1-B851-42A0-911E-3EE93E6739AB}" dt="2020-01-16T14:27:58.272" v="120" actId="404"/>
        <pc:sldMkLst>
          <pc:docMk/>
          <pc:sldMk cId="2538355896" sldId="402"/>
        </pc:sldMkLst>
        <pc:spChg chg="mod">
          <ac:chgData name="Helen Woodhead" userId="ad3a4230-80d7-443d-8a9e-007713cf765f" providerId="ADAL" clId="{A0E132F1-B851-42A0-911E-3EE93E6739AB}" dt="2020-01-16T14:27:58.272" v="120" actId="404"/>
          <ac:spMkLst>
            <pc:docMk/>
            <pc:sldMk cId="2538355896" sldId="402"/>
            <ac:spMk id="19" creationId="{5252A847-DE45-4FA3-A1F8-EEBEB845FF8E}"/>
          </ac:spMkLst>
        </pc:spChg>
      </pc:sldChg>
      <pc:sldChg chg="addSp delSp modSp">
        <pc:chgData name="Helen Woodhead" userId="ad3a4230-80d7-443d-8a9e-007713cf765f" providerId="ADAL" clId="{A0E132F1-B851-42A0-911E-3EE93E6739AB}" dt="2020-01-16T14:30:56.045" v="218" actId="255"/>
        <pc:sldMkLst>
          <pc:docMk/>
          <pc:sldMk cId="48052190" sldId="404"/>
        </pc:sldMkLst>
        <pc:spChg chg="mod">
          <ac:chgData name="Helen Woodhead" userId="ad3a4230-80d7-443d-8a9e-007713cf765f" providerId="ADAL" clId="{A0E132F1-B851-42A0-911E-3EE93E6739AB}" dt="2020-01-16T14:30:56.045" v="218" actId="255"/>
          <ac:spMkLst>
            <pc:docMk/>
            <pc:sldMk cId="48052190" sldId="404"/>
            <ac:spMk id="19" creationId="{5252A847-DE45-4FA3-A1F8-EEBEB845FF8E}"/>
          </ac:spMkLst>
        </pc:spChg>
        <pc:picChg chg="add">
          <ac:chgData name="Helen Woodhead" userId="ad3a4230-80d7-443d-8a9e-007713cf765f" providerId="ADAL" clId="{A0E132F1-B851-42A0-911E-3EE93E6739AB}" dt="2020-01-16T14:30:26.246" v="211"/>
          <ac:picMkLst>
            <pc:docMk/>
            <pc:sldMk cId="48052190" sldId="404"/>
            <ac:picMk id="9" creationId="{544AF0C7-6DFA-4893-B3E8-4468682246E1}"/>
          </ac:picMkLst>
        </pc:picChg>
        <pc:picChg chg="del">
          <ac:chgData name="Helen Woodhead" userId="ad3a4230-80d7-443d-8a9e-007713cf765f" providerId="ADAL" clId="{A0E132F1-B851-42A0-911E-3EE93E6739AB}" dt="2020-01-16T14:30:25.782" v="210" actId="478"/>
          <ac:picMkLst>
            <pc:docMk/>
            <pc:sldMk cId="48052190" sldId="404"/>
            <ac:picMk id="10" creationId="{C382FA66-BB0E-46C9-B94D-2B078A349284}"/>
          </ac:picMkLst>
        </pc:picChg>
      </pc:sldChg>
      <pc:sldChg chg="addSp delSp modSp">
        <pc:chgData name="Helen Woodhead" userId="ad3a4230-80d7-443d-8a9e-007713cf765f" providerId="ADAL" clId="{A0E132F1-B851-42A0-911E-3EE93E6739AB}" dt="2020-01-16T14:31:09.298" v="220" actId="255"/>
        <pc:sldMkLst>
          <pc:docMk/>
          <pc:sldMk cId="250012939" sldId="405"/>
        </pc:sldMkLst>
        <pc:spChg chg="mod">
          <ac:chgData name="Helen Woodhead" userId="ad3a4230-80d7-443d-8a9e-007713cf765f" providerId="ADAL" clId="{A0E132F1-B851-42A0-911E-3EE93E6739AB}" dt="2020-01-16T14:31:09.298" v="220" actId="255"/>
          <ac:spMkLst>
            <pc:docMk/>
            <pc:sldMk cId="250012939" sldId="405"/>
            <ac:spMk id="19" creationId="{5252A847-DE45-4FA3-A1F8-EEBEB845FF8E}"/>
          </ac:spMkLst>
        </pc:spChg>
        <pc:picChg chg="del">
          <ac:chgData name="Helen Woodhead" userId="ad3a4230-80d7-443d-8a9e-007713cf765f" providerId="ADAL" clId="{A0E132F1-B851-42A0-911E-3EE93E6739AB}" dt="2020-01-16T14:30:35.402" v="213" actId="478"/>
          <ac:picMkLst>
            <pc:docMk/>
            <pc:sldMk cId="250012939" sldId="405"/>
            <ac:picMk id="9" creationId="{017D2111-1780-4D58-8637-760BC5DF170D}"/>
          </ac:picMkLst>
        </pc:picChg>
        <pc:picChg chg="add">
          <ac:chgData name="Helen Woodhead" userId="ad3a4230-80d7-443d-8a9e-007713cf765f" providerId="ADAL" clId="{A0E132F1-B851-42A0-911E-3EE93E6739AB}" dt="2020-01-16T14:30:35.782" v="214"/>
          <ac:picMkLst>
            <pc:docMk/>
            <pc:sldMk cId="250012939" sldId="405"/>
            <ac:picMk id="10" creationId="{E0435CC9-E7D6-460D-85F5-4F332D399E03}"/>
          </ac:picMkLst>
        </pc:picChg>
      </pc:sldChg>
      <pc:sldChg chg="modSp">
        <pc:chgData name="Helen Woodhead" userId="ad3a4230-80d7-443d-8a9e-007713cf765f" providerId="ADAL" clId="{A0E132F1-B851-42A0-911E-3EE93E6739AB}" dt="2020-01-16T14:26:36.253" v="72" actId="20577"/>
        <pc:sldMkLst>
          <pc:docMk/>
          <pc:sldMk cId="923095878" sldId="407"/>
        </pc:sldMkLst>
        <pc:spChg chg="mod">
          <ac:chgData name="Helen Woodhead" userId="ad3a4230-80d7-443d-8a9e-007713cf765f" providerId="ADAL" clId="{A0E132F1-B851-42A0-911E-3EE93E6739AB}" dt="2020-01-16T14:26:36.253" v="72" actId="20577"/>
          <ac:spMkLst>
            <pc:docMk/>
            <pc:sldMk cId="923095878" sldId="407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A0E132F1-B851-42A0-911E-3EE93E6739AB}" dt="2020-01-16T14:27:26.496" v="117" actId="1036"/>
        <pc:sldMkLst>
          <pc:docMk/>
          <pc:sldMk cId="1771350551" sldId="408"/>
        </pc:sldMkLst>
        <pc:spChg chg="mod">
          <ac:chgData name="Helen Woodhead" userId="ad3a4230-80d7-443d-8a9e-007713cf765f" providerId="ADAL" clId="{A0E132F1-B851-42A0-911E-3EE93E6739AB}" dt="2020-01-16T14:27:26.496" v="117" actId="1036"/>
          <ac:spMkLst>
            <pc:docMk/>
            <pc:sldMk cId="1771350551" sldId="408"/>
            <ac:spMk id="2" creationId="{124E7857-9589-4BA8-A909-A857548671AA}"/>
          </ac:spMkLst>
        </pc:spChg>
        <pc:spChg chg="mod">
          <ac:chgData name="Helen Woodhead" userId="ad3a4230-80d7-443d-8a9e-007713cf765f" providerId="ADAL" clId="{A0E132F1-B851-42A0-911E-3EE93E6739AB}" dt="2020-01-16T14:27:19.672" v="86" actId="20577"/>
          <ac:spMkLst>
            <pc:docMk/>
            <pc:sldMk cId="1771350551" sldId="408"/>
            <ac:spMk id="19" creationId="{5252A847-DE45-4FA3-A1F8-EEBEB845FF8E}"/>
          </ac:spMkLst>
        </pc:spChg>
      </pc:sldChg>
      <pc:sldChg chg="modSp">
        <pc:chgData name="Helen Woodhead" userId="ad3a4230-80d7-443d-8a9e-007713cf765f" providerId="ADAL" clId="{A0E132F1-B851-42A0-911E-3EE93E6739AB}" dt="2020-01-16T14:25:30.704" v="8" actId="166"/>
        <pc:sldMkLst>
          <pc:docMk/>
          <pc:sldMk cId="2934224532" sldId="411"/>
        </pc:sldMkLst>
        <pc:spChg chg="ord">
          <ac:chgData name="Helen Woodhead" userId="ad3a4230-80d7-443d-8a9e-007713cf765f" providerId="ADAL" clId="{A0E132F1-B851-42A0-911E-3EE93E6739AB}" dt="2020-01-16T14:25:30.704" v="8" actId="166"/>
          <ac:spMkLst>
            <pc:docMk/>
            <pc:sldMk cId="2934224532" sldId="411"/>
            <ac:spMk id="27" creationId="{151B82E7-943F-4C9D-A122-25DD0219336E}"/>
          </ac:spMkLst>
        </pc:spChg>
        <pc:spChg chg="ord">
          <ac:chgData name="Helen Woodhead" userId="ad3a4230-80d7-443d-8a9e-007713cf765f" providerId="ADAL" clId="{A0E132F1-B851-42A0-911E-3EE93E6739AB}" dt="2020-01-16T14:25:30.704" v="8" actId="166"/>
          <ac:spMkLst>
            <pc:docMk/>
            <pc:sldMk cId="2934224532" sldId="411"/>
            <ac:spMk id="28" creationId="{D0668F8A-B07C-4E84-AE8A-A187540F2E09}"/>
          </ac:spMkLst>
        </pc:spChg>
        <pc:spChg chg="ord">
          <ac:chgData name="Helen Woodhead" userId="ad3a4230-80d7-443d-8a9e-007713cf765f" providerId="ADAL" clId="{A0E132F1-B851-42A0-911E-3EE93E6739AB}" dt="2020-01-16T14:25:30.704" v="8" actId="166"/>
          <ac:spMkLst>
            <pc:docMk/>
            <pc:sldMk cId="2934224532" sldId="411"/>
            <ac:spMk id="29" creationId="{338F91B8-C2EE-4D04-BBAC-232658F956D8}"/>
          </ac:spMkLst>
        </pc:spChg>
        <pc:spChg chg="ord">
          <ac:chgData name="Helen Woodhead" userId="ad3a4230-80d7-443d-8a9e-007713cf765f" providerId="ADAL" clId="{A0E132F1-B851-42A0-911E-3EE93E6739AB}" dt="2020-01-16T14:25:30.704" v="8" actId="166"/>
          <ac:spMkLst>
            <pc:docMk/>
            <pc:sldMk cId="2934224532" sldId="411"/>
            <ac:spMk id="30" creationId="{23A7EE1F-9934-4772-82AE-D4836E557E21}"/>
          </ac:spMkLst>
        </pc:spChg>
      </pc:sldChg>
      <pc:sldChg chg="modSp">
        <pc:chgData name="Helen Woodhead" userId="ad3a4230-80d7-443d-8a9e-007713cf765f" providerId="ADAL" clId="{A0E132F1-B851-42A0-911E-3EE93E6739AB}" dt="2020-01-16T14:24:33.457" v="3" actId="20577"/>
        <pc:sldMkLst>
          <pc:docMk/>
          <pc:sldMk cId="3844832371" sldId="412"/>
        </pc:sldMkLst>
        <pc:spChg chg="mod">
          <ac:chgData name="Helen Woodhead" userId="ad3a4230-80d7-443d-8a9e-007713cf765f" providerId="ADAL" clId="{A0E132F1-B851-42A0-911E-3EE93E6739AB}" dt="2020-01-16T14:24:33.457" v="3" actId="20577"/>
          <ac:spMkLst>
            <pc:docMk/>
            <pc:sldMk cId="3844832371" sldId="412"/>
            <ac:spMk id="17" creationId="{0F18B4CD-798D-4EA5-92CF-7A4BB6DD9812}"/>
          </ac:spMkLst>
        </pc:spChg>
      </pc:sldChg>
      <pc:sldChg chg="addSp delSp modSp">
        <pc:chgData name="Helen Woodhead" userId="ad3a4230-80d7-443d-8a9e-007713cf765f" providerId="ADAL" clId="{A0E132F1-B851-42A0-911E-3EE93E6739AB}" dt="2020-01-16T14:38:08.883" v="231" actId="1076"/>
        <pc:sldMkLst>
          <pc:docMk/>
          <pc:sldMk cId="207120844" sldId="414"/>
        </pc:sldMkLst>
        <pc:spChg chg="mod">
          <ac:chgData name="Helen Woodhead" userId="ad3a4230-80d7-443d-8a9e-007713cf765f" providerId="ADAL" clId="{A0E132F1-B851-42A0-911E-3EE93E6739AB}" dt="2020-01-16T14:28:44.097" v="186" actId="1038"/>
          <ac:spMkLst>
            <pc:docMk/>
            <pc:sldMk cId="207120844" sldId="414"/>
            <ac:spMk id="9" creationId="{1F021FFC-90E5-48E2-A488-DC0336A4B6FA}"/>
          </ac:spMkLst>
        </pc:spChg>
        <pc:spChg chg="mod">
          <ac:chgData name="Helen Woodhead" userId="ad3a4230-80d7-443d-8a9e-007713cf765f" providerId="ADAL" clId="{A0E132F1-B851-42A0-911E-3EE93E6739AB}" dt="2020-01-16T14:28:38.571" v="170" actId="6549"/>
          <ac:spMkLst>
            <pc:docMk/>
            <pc:sldMk cId="207120844" sldId="414"/>
            <ac:spMk id="19" creationId="{5252A847-DE45-4FA3-A1F8-EEBEB845FF8E}"/>
          </ac:spMkLst>
        </pc:spChg>
        <pc:picChg chg="del">
          <ac:chgData name="Helen Woodhead" userId="ad3a4230-80d7-443d-8a9e-007713cf765f" providerId="ADAL" clId="{A0E132F1-B851-42A0-911E-3EE93E6739AB}" dt="2020-01-16T14:38:05.519" v="229" actId="478"/>
          <ac:picMkLst>
            <pc:docMk/>
            <pc:sldMk cId="207120844" sldId="414"/>
            <ac:picMk id="3" creationId="{872E0B4F-EAB3-4BF2-A2D8-645FD3F1303E}"/>
          </ac:picMkLst>
        </pc:picChg>
        <pc:picChg chg="add mod">
          <ac:chgData name="Helen Woodhead" userId="ad3a4230-80d7-443d-8a9e-007713cf765f" providerId="ADAL" clId="{A0E132F1-B851-42A0-911E-3EE93E6739AB}" dt="2020-01-16T14:38:08.883" v="231" actId="1076"/>
          <ac:picMkLst>
            <pc:docMk/>
            <pc:sldMk cId="207120844" sldId="414"/>
            <ac:picMk id="10" creationId="{3C0EE879-F9ED-407C-A9B3-199CD3F7597B}"/>
          </ac:picMkLst>
        </pc:picChg>
      </pc:sldChg>
    </pc:docChg>
  </pc:docChgLst>
  <pc:docChgLst>
    <pc:chgData name="Chloe Turton" userId="S::cturton@ryeprimary.co.uk::0a4cb2ef-7001-487c-96b3-7d1e2080939c" providerId="AD" clId="Web-{AD7EBA5F-3E9D-7E61-8A56-3611ED4820F5}"/>
    <pc:docChg chg="delSld modSld">
      <pc:chgData name="Chloe Turton" userId="S::cturton@ryeprimary.co.uk::0a4cb2ef-7001-487c-96b3-7d1e2080939c" providerId="AD" clId="Web-{AD7EBA5F-3E9D-7E61-8A56-3611ED4820F5}" dt="2020-11-02T21:50:26.067" v="229" actId="20577"/>
      <pc:docMkLst>
        <pc:docMk/>
      </pc:docMkLst>
      <pc:sldChg chg="del">
        <pc:chgData name="Chloe Turton" userId="S::cturton@ryeprimary.co.uk::0a4cb2ef-7001-487c-96b3-7d1e2080939c" providerId="AD" clId="Web-{AD7EBA5F-3E9D-7E61-8A56-3611ED4820F5}" dt="2020-11-02T21:40:55.337" v="1"/>
        <pc:sldMkLst>
          <pc:docMk/>
          <pc:sldMk cId="2637481266" sldId="256"/>
        </pc:sldMkLst>
      </pc:sldChg>
      <pc:sldChg chg="modSp">
        <pc:chgData name="Chloe Turton" userId="S::cturton@ryeprimary.co.uk::0a4cb2ef-7001-487c-96b3-7d1e2080939c" providerId="AD" clId="Web-{AD7EBA5F-3E9D-7E61-8A56-3611ED4820F5}" dt="2020-11-02T21:50:18.145" v="223" actId="20577"/>
        <pc:sldMkLst>
          <pc:docMk/>
          <pc:sldMk cId="36917022" sldId="360"/>
        </pc:sldMkLst>
        <pc:spChg chg="mod">
          <ac:chgData name="Chloe Turton" userId="S::cturton@ryeprimary.co.uk::0a4cb2ef-7001-487c-96b3-7d1e2080939c" providerId="AD" clId="Web-{AD7EBA5F-3E9D-7E61-8A56-3611ED4820F5}" dt="2020-11-02T21:50:18.145" v="223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hloe Turton" userId="S::cturton@ryeprimary.co.uk::0a4cb2ef-7001-487c-96b3-7d1e2080939c" providerId="AD" clId="Web-{AD7EBA5F-3E9D-7E61-8A56-3611ED4820F5}" dt="2020-11-02T21:50:26.067" v="229" actId="20577"/>
        <pc:sldMkLst>
          <pc:docMk/>
          <pc:sldMk cId="3401100034" sldId="390"/>
        </pc:sldMkLst>
        <pc:spChg chg="mod">
          <ac:chgData name="Chloe Turton" userId="S::cturton@ryeprimary.co.uk::0a4cb2ef-7001-487c-96b3-7d1e2080939c" providerId="AD" clId="Web-{AD7EBA5F-3E9D-7E61-8A56-3611ED4820F5}" dt="2020-11-02T21:50:26.067" v="229" actId="20577"/>
          <ac:spMkLst>
            <pc:docMk/>
            <pc:sldMk cId="3401100034" sldId="390"/>
            <ac:spMk id="7" creationId="{C0CD6503-388C-4F9E-9FB0-9053D8579D01}"/>
          </ac:spMkLst>
        </pc:spChg>
      </pc:sldChg>
      <pc:sldChg chg="del">
        <pc:chgData name="Chloe Turton" userId="S::cturton@ryeprimary.co.uk::0a4cb2ef-7001-487c-96b3-7d1e2080939c" providerId="AD" clId="Web-{AD7EBA5F-3E9D-7E61-8A56-3611ED4820F5}" dt="2020-11-02T21:40:56.196" v="2"/>
        <pc:sldMkLst>
          <pc:docMk/>
          <pc:sldMk cId="1204372888" sldId="392"/>
        </pc:sldMkLst>
      </pc:sldChg>
      <pc:sldChg chg="modSp del">
        <pc:chgData name="Chloe Turton" userId="S::cturton@ryeprimary.co.uk::0a4cb2ef-7001-487c-96b3-7d1e2080939c" providerId="AD" clId="Web-{AD7EBA5F-3E9D-7E61-8A56-3611ED4820F5}" dt="2020-11-02T21:42:26.232" v="29"/>
        <pc:sldMkLst>
          <pc:docMk/>
          <pc:sldMk cId="800521210" sldId="393"/>
        </pc:sldMkLst>
        <pc:spChg chg="mod">
          <ac:chgData name="Chloe Turton" userId="S::cturton@ryeprimary.co.uk::0a4cb2ef-7001-487c-96b3-7d1e2080939c" providerId="AD" clId="Web-{AD7EBA5F-3E9D-7E61-8A56-3611ED4820F5}" dt="2020-11-02T21:42:15.262" v="27" actId="20577"/>
          <ac:spMkLst>
            <pc:docMk/>
            <pc:sldMk cId="800521210" sldId="393"/>
            <ac:spMk id="19" creationId="{5252A847-DE45-4FA3-A1F8-EEBEB845FF8E}"/>
          </ac:spMkLst>
        </pc:spChg>
      </pc:sldChg>
      <pc:sldChg chg="del">
        <pc:chgData name="Chloe Turton" userId="S::cturton@ryeprimary.co.uk::0a4cb2ef-7001-487c-96b3-7d1e2080939c" providerId="AD" clId="Web-{AD7EBA5F-3E9D-7E61-8A56-3611ED4820F5}" dt="2020-11-02T21:43:11.609" v="72"/>
        <pc:sldMkLst>
          <pc:docMk/>
          <pc:sldMk cId="588197874" sldId="394"/>
        </pc:sldMkLst>
      </pc:sldChg>
      <pc:sldChg chg="del">
        <pc:chgData name="Chloe Turton" userId="S::cturton@ryeprimary.co.uk::0a4cb2ef-7001-487c-96b3-7d1e2080939c" providerId="AD" clId="Web-{AD7EBA5F-3E9D-7E61-8A56-3611ED4820F5}" dt="2020-11-02T21:42:08.012" v="26"/>
        <pc:sldMkLst>
          <pc:docMk/>
          <pc:sldMk cId="4255945724" sldId="406"/>
        </pc:sldMkLst>
      </pc:sldChg>
      <pc:sldChg chg="del">
        <pc:chgData name="Chloe Turton" userId="S::cturton@ryeprimary.co.uk::0a4cb2ef-7001-487c-96b3-7d1e2080939c" providerId="AD" clId="Web-{AD7EBA5F-3E9D-7E61-8A56-3611ED4820F5}" dt="2020-11-02T21:42:41.779" v="45"/>
        <pc:sldMkLst>
          <pc:docMk/>
          <pc:sldMk cId="923095878" sldId="407"/>
        </pc:sldMkLst>
      </pc:sldChg>
      <pc:sldChg chg="del">
        <pc:chgData name="Chloe Turton" userId="S::cturton@ryeprimary.co.uk::0a4cb2ef-7001-487c-96b3-7d1e2080939c" providerId="AD" clId="Web-{AD7EBA5F-3E9D-7E61-8A56-3611ED4820F5}" dt="2020-11-02T21:43:12.906" v="73"/>
        <pc:sldMkLst>
          <pc:docMk/>
          <pc:sldMk cId="1771350551" sldId="408"/>
        </pc:sldMkLst>
      </pc:sldChg>
      <pc:sldChg chg="modSp">
        <pc:chgData name="Chloe Turton" userId="S::cturton@ryeprimary.co.uk::0a4cb2ef-7001-487c-96b3-7d1e2080939c" providerId="AD" clId="Web-{AD7EBA5F-3E9D-7E61-8A56-3611ED4820F5}" dt="2020-11-02T21:41:20.182" v="14" actId="20577"/>
        <pc:sldMkLst>
          <pc:docMk/>
          <pc:sldMk cId="3336456526" sldId="410"/>
        </pc:sldMkLst>
        <pc:spChg chg="mod">
          <ac:chgData name="Chloe Turton" userId="S::cturton@ryeprimary.co.uk::0a4cb2ef-7001-487c-96b3-7d1e2080939c" providerId="AD" clId="Web-{AD7EBA5F-3E9D-7E61-8A56-3611ED4820F5}" dt="2020-11-02T21:41:20.182" v="14" actId="20577"/>
          <ac:spMkLst>
            <pc:docMk/>
            <pc:sldMk cId="3336456526" sldId="410"/>
            <ac:spMk id="26" creationId="{46EDA2E1-F037-4A3C-83A6-CAA1AF482258}"/>
          </ac:spMkLst>
        </pc:spChg>
      </pc:sldChg>
      <pc:sldChg chg="del">
        <pc:chgData name="Chloe Turton" userId="S::cturton@ryeprimary.co.uk::0a4cb2ef-7001-487c-96b3-7d1e2080939c" providerId="AD" clId="Web-{AD7EBA5F-3E9D-7E61-8A56-3611ED4820F5}" dt="2020-11-02T21:41:24.416" v="15"/>
        <pc:sldMkLst>
          <pc:docMk/>
          <pc:sldMk cId="2934224532" sldId="411"/>
        </pc:sldMkLst>
      </pc:sldChg>
      <pc:sldChg chg="del">
        <pc:chgData name="Chloe Turton" userId="S::cturton@ryeprimary.co.uk::0a4cb2ef-7001-487c-96b3-7d1e2080939c" providerId="AD" clId="Web-{AD7EBA5F-3E9D-7E61-8A56-3611ED4820F5}" dt="2020-11-02T21:40:51.696" v="0"/>
        <pc:sldMkLst>
          <pc:docMk/>
          <pc:sldMk cId="3844832371" sldId="412"/>
        </pc:sldMkLst>
      </pc:sldChg>
      <pc:sldChg chg="del">
        <pc:chgData name="Chloe Turton" userId="S::cturton@ryeprimary.co.uk::0a4cb2ef-7001-487c-96b3-7d1e2080939c" providerId="AD" clId="Web-{AD7EBA5F-3E9D-7E61-8A56-3611ED4820F5}" dt="2020-11-02T21:41:35.964" v="16"/>
        <pc:sldMkLst>
          <pc:docMk/>
          <pc:sldMk cId="2820833434" sldId="413"/>
        </pc:sldMkLst>
      </pc:sldChg>
      <pc:sldChg chg="del">
        <pc:chgData name="Chloe Turton" userId="S::cturton@ryeprimary.co.uk::0a4cb2ef-7001-487c-96b3-7d1e2080939c" providerId="AD" clId="Web-{AD7EBA5F-3E9D-7E61-8A56-3611ED4820F5}" dt="2020-11-02T21:43:48.454" v="102"/>
        <pc:sldMkLst>
          <pc:docMk/>
          <pc:sldMk cId="2583391434" sldId="415"/>
        </pc:sldMkLst>
      </pc:sldChg>
      <pc:sldChg chg="del">
        <pc:chgData name="Chloe Turton" userId="S::cturton@ryeprimary.co.uk::0a4cb2ef-7001-487c-96b3-7d1e2080939c" providerId="AD" clId="Web-{AD7EBA5F-3E9D-7E61-8A56-3611ED4820F5}" dt="2020-11-02T21:43:48.548" v="103"/>
        <pc:sldMkLst>
          <pc:docMk/>
          <pc:sldMk cId="1931982986" sldId="416"/>
        </pc:sldMkLst>
      </pc:sldChg>
      <pc:sldChg chg="del">
        <pc:chgData name="Chloe Turton" userId="S::cturton@ryeprimary.co.uk::0a4cb2ef-7001-487c-96b3-7d1e2080939c" providerId="AD" clId="Web-{AD7EBA5F-3E9D-7E61-8A56-3611ED4820F5}" dt="2020-11-02T21:44:02.080" v="106"/>
        <pc:sldMkLst>
          <pc:docMk/>
          <pc:sldMk cId="2830700607" sldId="417"/>
        </pc:sldMkLst>
      </pc:sldChg>
      <pc:sldChg chg="del">
        <pc:chgData name="Chloe Turton" userId="S::cturton@ryeprimary.co.uk::0a4cb2ef-7001-487c-96b3-7d1e2080939c" providerId="AD" clId="Web-{AD7EBA5F-3E9D-7E61-8A56-3611ED4820F5}" dt="2020-11-02T21:44:02.830" v="107"/>
        <pc:sldMkLst>
          <pc:docMk/>
          <pc:sldMk cId="3551849736" sldId="418"/>
        </pc:sldMkLst>
      </pc:sldChg>
      <pc:sldChg chg="del">
        <pc:chgData name="Chloe Turton" userId="S::cturton@ryeprimary.co.uk::0a4cb2ef-7001-487c-96b3-7d1e2080939c" providerId="AD" clId="Web-{AD7EBA5F-3E9D-7E61-8A56-3611ED4820F5}" dt="2020-11-02T21:44:03.095" v="108"/>
        <pc:sldMkLst>
          <pc:docMk/>
          <pc:sldMk cId="4114730560" sldId="419"/>
        </pc:sldMkLst>
      </pc:sldChg>
      <pc:sldChg chg="del">
        <pc:chgData name="Chloe Turton" userId="S::cturton@ryeprimary.co.uk::0a4cb2ef-7001-487c-96b3-7d1e2080939c" providerId="AD" clId="Web-{AD7EBA5F-3E9D-7E61-8A56-3611ED4820F5}" dt="2020-11-02T21:44:03.767" v="109"/>
        <pc:sldMkLst>
          <pc:docMk/>
          <pc:sldMk cId="2740422216" sldId="420"/>
        </pc:sldMkLst>
      </pc:sldChg>
      <pc:sldChg chg="del">
        <pc:chgData name="Chloe Turton" userId="S::cturton@ryeprimary.co.uk::0a4cb2ef-7001-487c-96b3-7d1e2080939c" providerId="AD" clId="Web-{AD7EBA5F-3E9D-7E61-8A56-3611ED4820F5}" dt="2020-11-02T21:44:04.845" v="110"/>
        <pc:sldMkLst>
          <pc:docMk/>
          <pc:sldMk cId="2539242923" sldId="4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 – Spring Block 2 – Prepositions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/>
              </a:rPr>
              <a:t>Can I use prepositions to express place?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A4CDDB-F366-4CFE-9751-75D60DBDF6E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261C1756-62CD-46EB-BB64-5312DADEA6C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5DCA231-3306-4667-BCF7-761984B7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2D724856-6A02-46A3-A76D-216042580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35870"/>
            <a:ext cx="8913124" cy="63221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6EDA2E1-F037-4A3C-83A6-CAA1AF48225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sentence to the picture it describes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51B82E7-943F-4C9D-A122-25DD0219336E}"/>
              </a:ext>
            </a:extLst>
          </p:cNvPr>
          <p:cNvSpPr/>
          <p:nvPr/>
        </p:nvSpPr>
        <p:spPr>
          <a:xfrm>
            <a:off x="6682512" y="4425274"/>
            <a:ext cx="1843373" cy="11777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straw is behind the cylinder.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0668F8A-B07C-4E84-AE8A-A187540F2E09}"/>
              </a:ext>
            </a:extLst>
          </p:cNvPr>
          <p:cNvSpPr/>
          <p:nvPr/>
        </p:nvSpPr>
        <p:spPr>
          <a:xfrm>
            <a:off x="4655841" y="4425274"/>
            <a:ext cx="1843373" cy="11777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straw is in the cylinder.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38F91B8-C2EE-4D04-BBAC-232658F956D8}"/>
              </a:ext>
            </a:extLst>
          </p:cNvPr>
          <p:cNvSpPr/>
          <p:nvPr/>
        </p:nvSpPr>
        <p:spPr>
          <a:xfrm>
            <a:off x="2629169" y="4425274"/>
            <a:ext cx="1843373" cy="11777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straw is on the cylinder.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3A7EE1F-9934-4772-82AE-D4836E557E21}"/>
              </a:ext>
            </a:extLst>
          </p:cNvPr>
          <p:cNvSpPr/>
          <p:nvPr/>
        </p:nvSpPr>
        <p:spPr>
          <a:xfrm>
            <a:off x="602497" y="4425274"/>
            <a:ext cx="1843373" cy="117771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828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straw is above the cylinder.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31ADFC-E9A7-4DC6-BA42-36C1DD78D9D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B9096587-EF1A-44C2-9B79-DD8E6056016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8C4BB6A-D109-41A5-9A12-60DFBB1F5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645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prepositions of place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sponge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ago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near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high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around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38E9C81-5A58-453C-94A3-E8790057077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576BA111-66B5-4465-B8E6-C5F2DC8A0EE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87D94C1C-7B6E-46DE-9CC8-1BA07CFD7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364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729111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400" b="1" u="sng" dirty="0">
                <a:solidFill>
                  <a:schemeClr val="bg2">
                    <a:lumMod val="50000"/>
                  </a:schemeClr>
                </a:solidFill>
                <a:latin typeface="Century Gothic"/>
              </a:rPr>
              <a:t>Varied Fluency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Century Gothic"/>
              </a:rPr>
              <a:t>Underline the preposition expressing place in the sentences below.</a:t>
            </a:r>
          </a:p>
          <a:p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The tree branches rested on the palace wall.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The eagle flew gracefully in the sky.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The bin bag goes inside the bin.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The dog hid underneath the table.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I managed to swiftly hide behind the fence.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The winding river flowed lazily around the island.</a:t>
            </a:r>
          </a:p>
          <a:p>
            <a:endParaRPr lang="en-GB" sz="2400" b="1" dirty="0">
              <a:solidFill>
                <a:schemeClr val="tx1"/>
              </a:solidFill>
              <a:latin typeface="Century Gothic"/>
            </a:endParaRPr>
          </a:p>
          <a:p>
            <a:r>
              <a:rPr lang="en-GB" b="1" dirty="0">
                <a:solidFill>
                  <a:schemeClr val="tx1"/>
                </a:solidFill>
                <a:latin typeface="Century Gothic"/>
              </a:rPr>
              <a:t>Y4 challenge: Underline the prepositional phrase in the sentences below:</a:t>
            </a:r>
          </a:p>
          <a:p>
            <a:endParaRPr lang="en-GB" sz="2400" b="1" dirty="0">
              <a:solidFill>
                <a:schemeClr val="tx1"/>
              </a:solidFill>
              <a:latin typeface="Century Gothic"/>
            </a:endParaRP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Beyond the mountain range, lies a green valley.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Tamara put her book on the shelf.</a:t>
            </a:r>
          </a:p>
          <a:p>
            <a:r>
              <a:rPr lang="en-GB" sz="2400" b="1" dirty="0">
                <a:solidFill>
                  <a:srgbClr val="4472C4"/>
                </a:solidFill>
                <a:latin typeface="Century Gothic"/>
              </a:rPr>
              <a:t>Thor put his hammer into the cupboard.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5D188F-5E6D-401F-B1C1-99E950D005A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9DC6BD53-7A59-416F-A323-630B164F30C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9492E7A-8DA3-4718-825F-CFD86EB87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FB22B7B2-3148-4DF7-A2FA-CD2A0E2363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purl.org/dc/elements/1.1/"/>
    <ds:schemaRef ds:uri="86144f90-c7b6-48d0-aae5-f5e9e48cc3df"/>
    <ds:schemaRef ds:uri="http://purl.org/dc/dcmitype/"/>
    <ds:schemaRef ds:uri="http://schemas.microsoft.com/office/2006/metadata/properties"/>
    <ds:schemaRef ds:uri="http://schemas.openxmlformats.org/package/2006/metadata/core-properties"/>
    <ds:schemaRef ds:uri="0f0ae0ff-29c4-4766-b250-c1a9bee8d43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1020</Words>
  <Application>Microsoft Office PowerPoint</Application>
  <PresentationFormat>On-screen Show (4:3)</PresentationFormat>
  <Paragraphs>256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Using Prepositions to Express Place PowerPoint Presentation</dc:title>
  <dc:creator>Ashleigh Sobol</dc:creator>
  <cp:lastModifiedBy>Helen Woodhead</cp:lastModifiedBy>
  <cp:revision>64</cp:revision>
  <dcterms:created xsi:type="dcterms:W3CDTF">2018-03-17T10:08:43Z</dcterms:created>
  <dcterms:modified xsi:type="dcterms:W3CDTF">2020-11-02T21:50:31Z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