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303" r:id="rId2"/>
    <p:sldId id="304" r:id="rId3"/>
    <p:sldId id="306" r:id="rId4"/>
    <p:sldId id="310" r:id="rId5"/>
    <p:sldId id="311" r:id="rId6"/>
    <p:sldId id="309" r:id="rId7"/>
    <p:sldId id="312" r:id="rId8"/>
    <p:sldId id="313" r:id="rId9"/>
    <p:sldId id="314" r:id="rId10"/>
    <p:sldId id="315" r:id="rId11"/>
    <p:sldId id="316" r:id="rId12"/>
    <p:sldId id="317" r:id="rId13"/>
    <p:sldId id="318" r:id="rId14"/>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CBD139-2303-BB00-E3FD-1A0548A279EA}" v="29" dt="2020-11-01T16:17:12.471"/>
    <p1510:client id="{4E7DE793-CAF2-E331-91D9-34C53AB5C9A2}" v="179" dt="2020-11-01T16:57:03.340"/>
    <p1510:client id="{AAC15C1E-5E1F-92BB-77FB-6E8A782707F7}" v="1536" dt="2020-11-01T16:51:42.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12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loe Turton" userId="S::cturton@ryeprimary.co.uk::0a4cb2ef-7001-487c-96b3-7d1e2080939c" providerId="AD" clId="Web-{AAC15C1E-5E1F-92BB-77FB-6E8A782707F7}"/>
    <pc:docChg chg="addSld delSld modSld sldOrd">
      <pc:chgData name="Chloe Turton" userId="S::cturton@ryeprimary.co.uk::0a4cb2ef-7001-487c-96b3-7d1e2080939c" providerId="AD" clId="Web-{AAC15C1E-5E1F-92BB-77FB-6E8A782707F7}" dt="2020-11-01T16:51:42.179" v="1506"/>
      <pc:docMkLst>
        <pc:docMk/>
      </pc:docMkLst>
      <pc:sldChg chg="addSp modSp">
        <pc:chgData name="Chloe Turton" userId="S::cturton@ryeprimary.co.uk::0a4cb2ef-7001-487c-96b3-7d1e2080939c" providerId="AD" clId="Web-{AAC15C1E-5E1F-92BB-77FB-6E8A782707F7}" dt="2020-11-01T16:24:15.505" v="28" actId="14100"/>
        <pc:sldMkLst>
          <pc:docMk/>
          <pc:sldMk cId="1783580072" sldId="303"/>
        </pc:sldMkLst>
        <pc:spChg chg="mod">
          <ac:chgData name="Chloe Turton" userId="S::cturton@ryeprimary.co.uk::0a4cb2ef-7001-487c-96b3-7d1e2080939c" providerId="AD" clId="Web-{AAC15C1E-5E1F-92BB-77FB-6E8A782707F7}" dt="2020-11-01T16:23:32.365" v="24" actId="1076"/>
          <ac:spMkLst>
            <pc:docMk/>
            <pc:sldMk cId="1783580072" sldId="303"/>
            <ac:spMk id="4" creationId="{00000000-0000-0000-0000-000000000000}"/>
          </ac:spMkLst>
        </pc:spChg>
        <pc:picChg chg="add mod">
          <ac:chgData name="Chloe Turton" userId="S::cturton@ryeprimary.co.uk::0a4cb2ef-7001-487c-96b3-7d1e2080939c" providerId="AD" clId="Web-{AAC15C1E-5E1F-92BB-77FB-6E8A782707F7}" dt="2020-11-01T16:24:15.505" v="28" actId="14100"/>
          <ac:picMkLst>
            <pc:docMk/>
            <pc:sldMk cId="1783580072" sldId="303"/>
            <ac:picMk id="2" creationId="{B66AC166-1625-4B9B-87B3-433FE3E2E918}"/>
          </ac:picMkLst>
        </pc:picChg>
      </pc:sldChg>
      <pc:sldChg chg="addSp delSp modSp">
        <pc:chgData name="Chloe Turton" userId="S::cturton@ryeprimary.co.uk::0a4cb2ef-7001-487c-96b3-7d1e2080939c" providerId="AD" clId="Web-{AAC15C1E-5E1F-92BB-77FB-6E8A782707F7}" dt="2020-11-01T16:27:18.519" v="100" actId="20577"/>
        <pc:sldMkLst>
          <pc:docMk/>
          <pc:sldMk cId="1057012018" sldId="304"/>
        </pc:sldMkLst>
        <pc:spChg chg="mod">
          <ac:chgData name="Chloe Turton" userId="S::cturton@ryeprimary.co.uk::0a4cb2ef-7001-487c-96b3-7d1e2080939c" providerId="AD" clId="Web-{AAC15C1E-5E1F-92BB-77FB-6E8A782707F7}" dt="2020-11-01T16:27:18.519" v="100" actId="20577"/>
          <ac:spMkLst>
            <pc:docMk/>
            <pc:sldMk cId="1057012018" sldId="304"/>
            <ac:spMk id="2" creationId="{80F8DACC-C10E-4BC3-8051-4B5B25D11FA7}"/>
          </ac:spMkLst>
        </pc:spChg>
        <pc:spChg chg="del mod">
          <ac:chgData name="Chloe Turton" userId="S::cturton@ryeprimary.co.uk::0a4cb2ef-7001-487c-96b3-7d1e2080939c" providerId="AD" clId="Web-{AAC15C1E-5E1F-92BB-77FB-6E8A782707F7}" dt="2020-11-01T16:25:51.520" v="77"/>
          <ac:spMkLst>
            <pc:docMk/>
            <pc:sldMk cId="1057012018" sldId="304"/>
            <ac:spMk id="3" creationId="{D7D7A578-2364-465F-9D42-33F2E83DD3EA}"/>
          </ac:spMkLst>
        </pc:spChg>
        <pc:spChg chg="add del mod">
          <ac:chgData name="Chloe Turton" userId="S::cturton@ryeprimary.co.uk::0a4cb2ef-7001-487c-96b3-7d1e2080939c" providerId="AD" clId="Web-{AAC15C1E-5E1F-92BB-77FB-6E8A782707F7}" dt="2020-11-01T16:25:49.989" v="76"/>
          <ac:spMkLst>
            <pc:docMk/>
            <pc:sldMk cId="1057012018" sldId="304"/>
            <ac:spMk id="4" creationId="{2E248297-7B77-4710-87FD-97A741AA7670}"/>
          </ac:spMkLst>
        </pc:spChg>
      </pc:sldChg>
      <pc:sldChg chg="del">
        <pc:chgData name="Chloe Turton" userId="S::cturton@ryeprimary.co.uk::0a4cb2ef-7001-487c-96b3-7d1e2080939c" providerId="AD" clId="Web-{AAC15C1E-5E1F-92BB-77FB-6E8A782707F7}" dt="2020-11-01T16:43:30.370" v="1108"/>
        <pc:sldMkLst>
          <pc:docMk/>
          <pc:sldMk cId="2838530205" sldId="305"/>
        </pc:sldMkLst>
      </pc:sldChg>
      <pc:sldChg chg="addSp modSp">
        <pc:chgData name="Chloe Turton" userId="S::cturton@ryeprimary.co.uk::0a4cb2ef-7001-487c-96b3-7d1e2080939c" providerId="AD" clId="Web-{AAC15C1E-5E1F-92BB-77FB-6E8A782707F7}" dt="2020-11-01T16:37:48.358" v="745" actId="1076"/>
        <pc:sldMkLst>
          <pc:docMk/>
          <pc:sldMk cId="3631507549" sldId="306"/>
        </pc:sldMkLst>
        <pc:spChg chg="mod">
          <ac:chgData name="Chloe Turton" userId="S::cturton@ryeprimary.co.uk::0a4cb2ef-7001-487c-96b3-7d1e2080939c" providerId="AD" clId="Web-{AAC15C1E-5E1F-92BB-77FB-6E8A782707F7}" dt="2020-11-01T16:27:31.363" v="101" actId="20577"/>
          <ac:spMkLst>
            <pc:docMk/>
            <pc:sldMk cId="3631507549" sldId="306"/>
            <ac:spMk id="2" creationId="{84B4BE40-63A6-4D78-AF70-2C4A08DA40C4}"/>
          </ac:spMkLst>
        </pc:spChg>
        <pc:spChg chg="mod">
          <ac:chgData name="Chloe Turton" userId="S::cturton@ryeprimary.co.uk::0a4cb2ef-7001-487c-96b3-7d1e2080939c" providerId="AD" clId="Web-{AAC15C1E-5E1F-92BB-77FB-6E8A782707F7}" dt="2020-11-01T16:37:48.358" v="745" actId="1076"/>
          <ac:spMkLst>
            <pc:docMk/>
            <pc:sldMk cId="3631507549" sldId="306"/>
            <ac:spMk id="3" creationId="{6DED7194-EA9C-49AE-8851-DEA4954C5502}"/>
          </ac:spMkLst>
        </pc:spChg>
        <pc:picChg chg="add mod">
          <ac:chgData name="Chloe Turton" userId="S::cturton@ryeprimary.co.uk::0a4cb2ef-7001-487c-96b3-7d1e2080939c" providerId="AD" clId="Web-{AAC15C1E-5E1F-92BB-77FB-6E8A782707F7}" dt="2020-11-01T16:37:11.421" v="652" actId="14100"/>
          <ac:picMkLst>
            <pc:docMk/>
            <pc:sldMk cId="3631507549" sldId="306"/>
            <ac:picMk id="5" creationId="{3BC48C0C-0DAA-47D4-9170-F8C99107FA71}"/>
          </ac:picMkLst>
        </pc:picChg>
      </pc:sldChg>
      <pc:sldChg chg="del">
        <pc:chgData name="Chloe Turton" userId="S::cturton@ryeprimary.co.uk::0a4cb2ef-7001-487c-96b3-7d1e2080939c" providerId="AD" clId="Web-{AAC15C1E-5E1F-92BB-77FB-6E8A782707F7}" dt="2020-11-01T16:43:31.683" v="1109"/>
        <pc:sldMkLst>
          <pc:docMk/>
          <pc:sldMk cId="1820795985" sldId="307"/>
        </pc:sldMkLst>
      </pc:sldChg>
      <pc:sldChg chg="del">
        <pc:chgData name="Chloe Turton" userId="S::cturton@ryeprimary.co.uk::0a4cb2ef-7001-487c-96b3-7d1e2080939c" providerId="AD" clId="Web-{AAC15C1E-5E1F-92BB-77FB-6E8A782707F7}" dt="2020-11-01T16:43:33.245" v="1110"/>
        <pc:sldMkLst>
          <pc:docMk/>
          <pc:sldMk cId="4038269637" sldId="308"/>
        </pc:sldMkLst>
      </pc:sldChg>
      <pc:sldChg chg="modSp add ord replId">
        <pc:chgData name="Chloe Turton" userId="S::cturton@ryeprimary.co.uk::0a4cb2ef-7001-487c-96b3-7d1e2080939c" providerId="AD" clId="Web-{AAC15C1E-5E1F-92BB-77FB-6E8A782707F7}" dt="2020-11-01T16:44:43.651" v="1138"/>
        <pc:sldMkLst>
          <pc:docMk/>
          <pc:sldMk cId="3167542323" sldId="309"/>
        </pc:sldMkLst>
        <pc:spChg chg="mod">
          <ac:chgData name="Chloe Turton" userId="S::cturton@ryeprimary.co.uk::0a4cb2ef-7001-487c-96b3-7d1e2080939c" providerId="AD" clId="Web-{AAC15C1E-5E1F-92BB-77FB-6E8A782707F7}" dt="2020-11-01T16:40:58.934" v="760" actId="20577"/>
          <ac:spMkLst>
            <pc:docMk/>
            <pc:sldMk cId="3167542323" sldId="309"/>
            <ac:spMk id="2" creationId="{84B4BE40-63A6-4D78-AF70-2C4A08DA40C4}"/>
          </ac:spMkLst>
        </pc:spChg>
        <pc:spChg chg="mod">
          <ac:chgData name="Chloe Turton" userId="S::cturton@ryeprimary.co.uk::0a4cb2ef-7001-487c-96b3-7d1e2080939c" providerId="AD" clId="Web-{AAC15C1E-5E1F-92BB-77FB-6E8A782707F7}" dt="2020-11-01T16:41:48.137" v="903" actId="20577"/>
          <ac:spMkLst>
            <pc:docMk/>
            <pc:sldMk cId="3167542323" sldId="309"/>
            <ac:spMk id="3" creationId="{6DED7194-EA9C-49AE-8851-DEA4954C5502}"/>
          </ac:spMkLst>
        </pc:spChg>
        <pc:picChg chg="mod">
          <ac:chgData name="Chloe Turton" userId="S::cturton@ryeprimary.co.uk::0a4cb2ef-7001-487c-96b3-7d1e2080939c" providerId="AD" clId="Web-{AAC15C1E-5E1F-92BB-77FB-6E8A782707F7}" dt="2020-11-01T16:41:51.762" v="906" actId="1076"/>
          <ac:picMkLst>
            <pc:docMk/>
            <pc:sldMk cId="3167542323" sldId="309"/>
            <ac:picMk id="5" creationId="{3BC48C0C-0DAA-47D4-9170-F8C99107FA71}"/>
          </ac:picMkLst>
        </pc:picChg>
      </pc:sldChg>
      <pc:sldChg chg="addSp delSp modSp add replId">
        <pc:chgData name="Chloe Turton" userId="S::cturton@ryeprimary.co.uk::0a4cb2ef-7001-487c-96b3-7d1e2080939c" providerId="AD" clId="Web-{AAC15C1E-5E1F-92BB-77FB-6E8A782707F7}" dt="2020-11-01T16:45:18.229" v="1277" actId="1076"/>
        <pc:sldMkLst>
          <pc:docMk/>
          <pc:sldMk cId="3154526743" sldId="310"/>
        </pc:sldMkLst>
        <pc:spChg chg="mod">
          <ac:chgData name="Chloe Turton" userId="S::cturton@ryeprimary.co.uk::0a4cb2ef-7001-487c-96b3-7d1e2080939c" providerId="AD" clId="Web-{AAC15C1E-5E1F-92BB-77FB-6E8A782707F7}" dt="2020-11-01T16:45:15.213" v="1275" actId="1076"/>
          <ac:spMkLst>
            <pc:docMk/>
            <pc:sldMk cId="3154526743" sldId="310"/>
            <ac:spMk id="2" creationId="{84B4BE40-63A6-4D78-AF70-2C4A08DA40C4}"/>
          </ac:spMkLst>
        </pc:spChg>
        <pc:spChg chg="mod">
          <ac:chgData name="Chloe Turton" userId="S::cturton@ryeprimary.co.uk::0a4cb2ef-7001-487c-96b3-7d1e2080939c" providerId="AD" clId="Web-{AAC15C1E-5E1F-92BB-77FB-6E8A782707F7}" dt="2020-11-01T16:45:18.229" v="1277" actId="1076"/>
          <ac:spMkLst>
            <pc:docMk/>
            <pc:sldMk cId="3154526743" sldId="310"/>
            <ac:spMk id="3" creationId="{6DED7194-EA9C-49AE-8851-DEA4954C5502}"/>
          </ac:spMkLst>
        </pc:spChg>
        <pc:picChg chg="add mod">
          <ac:chgData name="Chloe Turton" userId="S::cturton@ryeprimary.co.uk::0a4cb2ef-7001-487c-96b3-7d1e2080939c" providerId="AD" clId="Web-{AAC15C1E-5E1F-92BB-77FB-6E8A782707F7}" dt="2020-11-01T16:45:16.323" v="1276" actId="1076"/>
          <ac:picMkLst>
            <pc:docMk/>
            <pc:sldMk cId="3154526743" sldId="310"/>
            <ac:picMk id="4" creationId="{5F2ED423-918C-4801-8347-A72BF0E53FB8}"/>
          </ac:picMkLst>
        </pc:picChg>
        <pc:picChg chg="del">
          <ac:chgData name="Chloe Turton" userId="S::cturton@ryeprimary.co.uk::0a4cb2ef-7001-487c-96b3-7d1e2080939c" providerId="AD" clId="Web-{AAC15C1E-5E1F-92BB-77FB-6E8A782707F7}" dt="2020-11-01T16:42:41.090" v="913"/>
          <ac:picMkLst>
            <pc:docMk/>
            <pc:sldMk cId="3154526743" sldId="310"/>
            <ac:picMk id="5" creationId="{3BC48C0C-0DAA-47D4-9170-F8C99107FA71}"/>
          </ac:picMkLst>
        </pc:picChg>
      </pc:sldChg>
      <pc:sldChg chg="addSp delSp modSp add replId">
        <pc:chgData name="Chloe Turton" userId="S::cturton@ryeprimary.co.uk::0a4cb2ef-7001-487c-96b3-7d1e2080939c" providerId="AD" clId="Web-{AAC15C1E-5E1F-92BB-77FB-6E8A782707F7}" dt="2020-11-01T16:45:09.776" v="1273" actId="20577"/>
        <pc:sldMkLst>
          <pc:docMk/>
          <pc:sldMk cId="2506742835" sldId="311"/>
        </pc:sldMkLst>
        <pc:spChg chg="mod">
          <ac:chgData name="Chloe Turton" userId="S::cturton@ryeprimary.co.uk::0a4cb2ef-7001-487c-96b3-7d1e2080939c" providerId="AD" clId="Web-{AAC15C1E-5E1F-92BB-77FB-6E8A782707F7}" dt="2020-11-01T16:43:46.480" v="1120" actId="1076"/>
          <ac:spMkLst>
            <pc:docMk/>
            <pc:sldMk cId="2506742835" sldId="311"/>
            <ac:spMk id="2" creationId="{84B4BE40-63A6-4D78-AF70-2C4A08DA40C4}"/>
          </ac:spMkLst>
        </pc:spChg>
        <pc:spChg chg="mod">
          <ac:chgData name="Chloe Turton" userId="S::cturton@ryeprimary.co.uk::0a4cb2ef-7001-487c-96b3-7d1e2080939c" providerId="AD" clId="Web-{AAC15C1E-5E1F-92BB-77FB-6E8A782707F7}" dt="2020-11-01T16:45:09.776" v="1273" actId="20577"/>
          <ac:spMkLst>
            <pc:docMk/>
            <pc:sldMk cId="2506742835" sldId="311"/>
            <ac:spMk id="3" creationId="{6DED7194-EA9C-49AE-8851-DEA4954C5502}"/>
          </ac:spMkLst>
        </pc:spChg>
        <pc:picChg chg="del mod">
          <ac:chgData name="Chloe Turton" userId="S::cturton@ryeprimary.co.uk::0a4cb2ef-7001-487c-96b3-7d1e2080939c" providerId="AD" clId="Web-{AAC15C1E-5E1F-92BB-77FB-6E8A782707F7}" dt="2020-11-01T16:44:21.933" v="1132"/>
          <ac:picMkLst>
            <pc:docMk/>
            <pc:sldMk cId="2506742835" sldId="311"/>
            <ac:picMk id="4" creationId="{5F2ED423-918C-4801-8347-A72BF0E53FB8}"/>
          </ac:picMkLst>
        </pc:picChg>
        <pc:picChg chg="add mod">
          <ac:chgData name="Chloe Turton" userId="S::cturton@ryeprimary.co.uk::0a4cb2ef-7001-487c-96b3-7d1e2080939c" providerId="AD" clId="Web-{AAC15C1E-5E1F-92BB-77FB-6E8A782707F7}" dt="2020-11-01T16:44:31.307" v="1135" actId="1076"/>
          <ac:picMkLst>
            <pc:docMk/>
            <pc:sldMk cId="2506742835" sldId="311"/>
            <ac:picMk id="5" creationId="{F423EEF1-ABE3-4F6F-A513-605E59E0A8FF}"/>
          </ac:picMkLst>
        </pc:picChg>
      </pc:sldChg>
      <pc:sldChg chg="modSp add replId">
        <pc:chgData name="Chloe Turton" userId="S::cturton@ryeprimary.co.uk::0a4cb2ef-7001-487c-96b3-7d1e2080939c" providerId="AD" clId="Web-{AAC15C1E-5E1F-92BB-77FB-6E8A782707F7}" dt="2020-11-01T16:46:55.056" v="1355" actId="20577"/>
        <pc:sldMkLst>
          <pc:docMk/>
          <pc:sldMk cId="1965162796" sldId="312"/>
        </pc:sldMkLst>
        <pc:spChg chg="mod">
          <ac:chgData name="Chloe Turton" userId="S::cturton@ryeprimary.co.uk::0a4cb2ef-7001-487c-96b3-7d1e2080939c" providerId="AD" clId="Web-{AAC15C1E-5E1F-92BB-77FB-6E8A782707F7}" dt="2020-11-01T16:46:55.056" v="1355" actId="20577"/>
          <ac:spMkLst>
            <pc:docMk/>
            <pc:sldMk cId="1965162796" sldId="312"/>
            <ac:spMk id="3" creationId="{6DED7194-EA9C-49AE-8851-DEA4954C5502}"/>
          </ac:spMkLst>
        </pc:spChg>
      </pc:sldChg>
      <pc:sldChg chg="addSp delSp modSp add replId">
        <pc:chgData name="Chloe Turton" userId="S::cturton@ryeprimary.co.uk::0a4cb2ef-7001-487c-96b3-7d1e2080939c" providerId="AD" clId="Web-{AAC15C1E-5E1F-92BB-77FB-6E8A782707F7}" dt="2020-11-01T16:50:45.398" v="1479" actId="20577"/>
        <pc:sldMkLst>
          <pc:docMk/>
          <pc:sldMk cId="1353192641" sldId="313"/>
        </pc:sldMkLst>
        <pc:spChg chg="mod">
          <ac:chgData name="Chloe Turton" userId="S::cturton@ryeprimary.co.uk::0a4cb2ef-7001-487c-96b3-7d1e2080939c" providerId="AD" clId="Web-{AAC15C1E-5E1F-92BB-77FB-6E8A782707F7}" dt="2020-11-01T16:50:45.398" v="1479" actId="20577"/>
          <ac:spMkLst>
            <pc:docMk/>
            <pc:sldMk cId="1353192641" sldId="313"/>
            <ac:spMk id="2" creationId="{84B4BE40-63A6-4D78-AF70-2C4A08DA40C4}"/>
          </ac:spMkLst>
        </pc:spChg>
        <pc:spChg chg="del">
          <ac:chgData name="Chloe Turton" userId="S::cturton@ryeprimary.co.uk::0a4cb2ef-7001-487c-96b3-7d1e2080939c" providerId="AD" clId="Web-{AAC15C1E-5E1F-92BB-77FB-6E8A782707F7}" dt="2020-11-01T16:49:35.039" v="1378"/>
          <ac:spMkLst>
            <pc:docMk/>
            <pc:sldMk cId="1353192641" sldId="313"/>
            <ac:spMk id="3" creationId="{6DED7194-EA9C-49AE-8851-DEA4954C5502}"/>
          </ac:spMkLst>
        </pc:spChg>
        <pc:spChg chg="add del mod">
          <ac:chgData name="Chloe Turton" userId="S::cturton@ryeprimary.co.uk::0a4cb2ef-7001-487c-96b3-7d1e2080939c" providerId="AD" clId="Web-{AAC15C1E-5E1F-92BB-77FB-6E8A782707F7}" dt="2020-11-01T16:49:46.086" v="1379"/>
          <ac:spMkLst>
            <pc:docMk/>
            <pc:sldMk cId="1353192641" sldId="313"/>
            <ac:spMk id="6" creationId="{D8C1474C-EB99-48C3-9788-61A341E2AB00}"/>
          </ac:spMkLst>
        </pc:spChg>
        <pc:picChg chg="del">
          <ac:chgData name="Chloe Turton" userId="S::cturton@ryeprimary.co.uk::0a4cb2ef-7001-487c-96b3-7d1e2080939c" providerId="AD" clId="Web-{AAC15C1E-5E1F-92BB-77FB-6E8A782707F7}" dt="2020-11-01T16:48:23.274" v="1377"/>
          <ac:picMkLst>
            <pc:docMk/>
            <pc:sldMk cId="1353192641" sldId="313"/>
            <ac:picMk id="5" creationId="{3BC48C0C-0DAA-47D4-9170-F8C99107FA71}"/>
          </ac:picMkLst>
        </pc:picChg>
        <pc:picChg chg="add mod">
          <ac:chgData name="Chloe Turton" userId="S::cturton@ryeprimary.co.uk::0a4cb2ef-7001-487c-96b3-7d1e2080939c" providerId="AD" clId="Web-{AAC15C1E-5E1F-92BB-77FB-6E8A782707F7}" dt="2020-11-01T16:49:51.070" v="1381" actId="1076"/>
          <ac:picMkLst>
            <pc:docMk/>
            <pc:sldMk cId="1353192641" sldId="313"/>
            <ac:picMk id="7" creationId="{2C7986DB-6908-4BE6-A145-0B56E00A3BEE}"/>
          </ac:picMkLst>
        </pc:picChg>
        <pc:picChg chg="add mod">
          <ac:chgData name="Chloe Turton" userId="S::cturton@ryeprimary.co.uk::0a4cb2ef-7001-487c-96b3-7d1e2080939c" providerId="AD" clId="Web-{AAC15C1E-5E1F-92BB-77FB-6E8A782707F7}" dt="2020-11-01T16:49:52.961" v="1382"/>
          <ac:picMkLst>
            <pc:docMk/>
            <pc:sldMk cId="1353192641" sldId="313"/>
            <ac:picMk id="8" creationId="{2FB6D5C5-3FED-403B-8827-49DF34565601}"/>
          </ac:picMkLst>
        </pc:picChg>
        <pc:picChg chg="add mod">
          <ac:chgData name="Chloe Turton" userId="S::cturton@ryeprimary.co.uk::0a4cb2ef-7001-487c-96b3-7d1e2080939c" providerId="AD" clId="Web-{AAC15C1E-5E1F-92BB-77FB-6E8A782707F7}" dt="2020-11-01T16:49:58.039" v="1384" actId="1076"/>
          <ac:picMkLst>
            <pc:docMk/>
            <pc:sldMk cId="1353192641" sldId="313"/>
            <ac:picMk id="9" creationId="{61F76C60-641C-4343-BECA-319A2978D596}"/>
          </ac:picMkLst>
        </pc:picChg>
      </pc:sldChg>
      <pc:sldChg chg="addSp delSp modSp add replId">
        <pc:chgData name="Chloe Turton" userId="S::cturton@ryeprimary.co.uk::0a4cb2ef-7001-487c-96b3-7d1e2080939c" providerId="AD" clId="Web-{AAC15C1E-5E1F-92BB-77FB-6E8A782707F7}" dt="2020-11-01T16:51:10.523" v="1489" actId="1076"/>
        <pc:sldMkLst>
          <pc:docMk/>
          <pc:sldMk cId="3151138176" sldId="314"/>
        </pc:sldMkLst>
        <pc:picChg chg="add mod">
          <ac:chgData name="Chloe Turton" userId="S::cturton@ryeprimary.co.uk::0a4cb2ef-7001-487c-96b3-7d1e2080939c" providerId="AD" clId="Web-{AAC15C1E-5E1F-92BB-77FB-6E8A782707F7}" dt="2020-11-01T16:51:10.523" v="1489" actId="1076"/>
          <ac:picMkLst>
            <pc:docMk/>
            <pc:sldMk cId="3151138176" sldId="314"/>
            <ac:picMk id="3" creationId="{0A4BCFBF-E4AD-41C0-9C2D-FB1DBA1339FC}"/>
          </ac:picMkLst>
        </pc:picChg>
        <pc:picChg chg="add mod">
          <ac:chgData name="Chloe Turton" userId="S::cturton@ryeprimary.co.uk::0a4cb2ef-7001-487c-96b3-7d1e2080939c" providerId="AD" clId="Web-{AAC15C1E-5E1F-92BB-77FB-6E8A782707F7}" dt="2020-11-01T16:51:07.851" v="1488" actId="1076"/>
          <ac:picMkLst>
            <pc:docMk/>
            <pc:sldMk cId="3151138176" sldId="314"/>
            <ac:picMk id="4" creationId="{50017EDC-660B-4252-B342-702775A9F720}"/>
          </ac:picMkLst>
        </pc:picChg>
        <pc:picChg chg="add mod">
          <ac:chgData name="Chloe Turton" userId="S::cturton@ryeprimary.co.uk::0a4cb2ef-7001-487c-96b3-7d1e2080939c" providerId="AD" clId="Web-{AAC15C1E-5E1F-92BB-77FB-6E8A782707F7}" dt="2020-11-01T16:51:06.960" v="1487" actId="1076"/>
          <ac:picMkLst>
            <pc:docMk/>
            <pc:sldMk cId="3151138176" sldId="314"/>
            <ac:picMk id="5" creationId="{1E6A9580-3683-4E90-B548-9556F1407C02}"/>
          </ac:picMkLst>
        </pc:picChg>
        <pc:picChg chg="del">
          <ac:chgData name="Chloe Turton" userId="S::cturton@ryeprimary.co.uk::0a4cb2ef-7001-487c-96b3-7d1e2080939c" providerId="AD" clId="Web-{AAC15C1E-5E1F-92BB-77FB-6E8A782707F7}" dt="2020-11-01T16:50:57.632" v="1483"/>
          <ac:picMkLst>
            <pc:docMk/>
            <pc:sldMk cId="3151138176" sldId="314"/>
            <ac:picMk id="7" creationId="{2C7986DB-6908-4BE6-A145-0B56E00A3BEE}"/>
          </ac:picMkLst>
        </pc:picChg>
        <pc:picChg chg="del">
          <ac:chgData name="Chloe Turton" userId="S::cturton@ryeprimary.co.uk::0a4cb2ef-7001-487c-96b3-7d1e2080939c" providerId="AD" clId="Web-{AAC15C1E-5E1F-92BB-77FB-6E8A782707F7}" dt="2020-11-01T16:50:56.445" v="1481"/>
          <ac:picMkLst>
            <pc:docMk/>
            <pc:sldMk cId="3151138176" sldId="314"/>
            <ac:picMk id="8" creationId="{2FB6D5C5-3FED-403B-8827-49DF34565601}"/>
          </ac:picMkLst>
        </pc:picChg>
        <pc:picChg chg="del">
          <ac:chgData name="Chloe Turton" userId="S::cturton@ryeprimary.co.uk::0a4cb2ef-7001-487c-96b3-7d1e2080939c" providerId="AD" clId="Web-{AAC15C1E-5E1F-92BB-77FB-6E8A782707F7}" dt="2020-11-01T16:50:56.960" v="1482"/>
          <ac:picMkLst>
            <pc:docMk/>
            <pc:sldMk cId="3151138176" sldId="314"/>
            <ac:picMk id="9" creationId="{61F76C60-641C-4343-BECA-319A2978D596}"/>
          </ac:picMkLst>
        </pc:picChg>
      </pc:sldChg>
      <pc:sldChg chg="addSp delSp modSp add replId">
        <pc:chgData name="Chloe Turton" userId="S::cturton@ryeprimary.co.uk::0a4cb2ef-7001-487c-96b3-7d1e2080939c" providerId="AD" clId="Web-{AAC15C1E-5E1F-92BB-77FB-6E8A782707F7}" dt="2020-11-01T16:51:34.694" v="1500" actId="1076"/>
        <pc:sldMkLst>
          <pc:docMk/>
          <pc:sldMk cId="747588144" sldId="315"/>
        </pc:sldMkLst>
        <pc:picChg chg="del">
          <ac:chgData name="Chloe Turton" userId="S::cturton@ryeprimary.co.uk::0a4cb2ef-7001-487c-96b3-7d1e2080939c" providerId="AD" clId="Web-{AAC15C1E-5E1F-92BB-77FB-6E8A782707F7}" dt="2020-11-01T16:51:15.398" v="1493"/>
          <ac:picMkLst>
            <pc:docMk/>
            <pc:sldMk cId="747588144" sldId="315"/>
            <ac:picMk id="3" creationId="{0A4BCFBF-E4AD-41C0-9C2D-FB1DBA1339FC}"/>
          </ac:picMkLst>
        </pc:picChg>
        <pc:picChg chg="del">
          <ac:chgData name="Chloe Turton" userId="S::cturton@ryeprimary.co.uk::0a4cb2ef-7001-487c-96b3-7d1e2080939c" providerId="AD" clId="Web-{AAC15C1E-5E1F-92BB-77FB-6E8A782707F7}" dt="2020-11-01T16:51:14.945" v="1492"/>
          <ac:picMkLst>
            <pc:docMk/>
            <pc:sldMk cId="747588144" sldId="315"/>
            <ac:picMk id="4" creationId="{50017EDC-660B-4252-B342-702775A9F720}"/>
          </ac:picMkLst>
        </pc:picChg>
        <pc:picChg chg="del">
          <ac:chgData name="Chloe Turton" userId="S::cturton@ryeprimary.co.uk::0a4cb2ef-7001-487c-96b3-7d1e2080939c" providerId="AD" clId="Web-{AAC15C1E-5E1F-92BB-77FB-6E8A782707F7}" dt="2020-11-01T16:51:14.273" v="1491"/>
          <ac:picMkLst>
            <pc:docMk/>
            <pc:sldMk cId="747588144" sldId="315"/>
            <ac:picMk id="5" creationId="{1E6A9580-3683-4E90-B548-9556F1407C02}"/>
          </ac:picMkLst>
        </pc:picChg>
        <pc:picChg chg="add mod">
          <ac:chgData name="Chloe Turton" userId="S::cturton@ryeprimary.co.uk::0a4cb2ef-7001-487c-96b3-7d1e2080939c" providerId="AD" clId="Web-{AAC15C1E-5E1F-92BB-77FB-6E8A782707F7}" dt="2020-11-01T16:51:18.538" v="1494"/>
          <ac:picMkLst>
            <pc:docMk/>
            <pc:sldMk cId="747588144" sldId="315"/>
            <ac:picMk id="6" creationId="{D9BF21DA-A205-4488-AD13-95F60CECB07D}"/>
          </ac:picMkLst>
        </pc:picChg>
        <pc:picChg chg="add mod">
          <ac:chgData name="Chloe Turton" userId="S::cturton@ryeprimary.co.uk::0a4cb2ef-7001-487c-96b3-7d1e2080939c" providerId="AD" clId="Web-{AAC15C1E-5E1F-92BB-77FB-6E8A782707F7}" dt="2020-11-01T16:51:27.210" v="1498" actId="1076"/>
          <ac:picMkLst>
            <pc:docMk/>
            <pc:sldMk cId="747588144" sldId="315"/>
            <ac:picMk id="7" creationId="{F37801DC-DE44-4166-83B3-D183CCF697AE}"/>
          </ac:picMkLst>
        </pc:picChg>
        <pc:picChg chg="add mod">
          <ac:chgData name="Chloe Turton" userId="S::cturton@ryeprimary.co.uk::0a4cb2ef-7001-487c-96b3-7d1e2080939c" providerId="AD" clId="Web-{AAC15C1E-5E1F-92BB-77FB-6E8A782707F7}" dt="2020-11-01T16:51:25.820" v="1497" actId="1076"/>
          <ac:picMkLst>
            <pc:docMk/>
            <pc:sldMk cId="747588144" sldId="315"/>
            <ac:picMk id="8" creationId="{8C1EC6B2-4912-4A32-A534-C2145C240156}"/>
          </ac:picMkLst>
        </pc:picChg>
        <pc:picChg chg="add mod">
          <ac:chgData name="Chloe Turton" userId="S::cturton@ryeprimary.co.uk::0a4cb2ef-7001-487c-96b3-7d1e2080939c" providerId="AD" clId="Web-{AAC15C1E-5E1F-92BB-77FB-6E8A782707F7}" dt="2020-11-01T16:51:34.694" v="1500" actId="1076"/>
          <ac:picMkLst>
            <pc:docMk/>
            <pc:sldMk cId="747588144" sldId="315"/>
            <ac:picMk id="9" creationId="{5EF984D7-E742-4675-A4A5-85825E4EF9F8}"/>
          </ac:picMkLst>
        </pc:picChg>
      </pc:sldChg>
      <pc:sldChg chg="addSp delSp modSp add replId">
        <pc:chgData name="Chloe Turton" userId="S::cturton@ryeprimary.co.uk::0a4cb2ef-7001-487c-96b3-7d1e2080939c" providerId="AD" clId="Web-{AAC15C1E-5E1F-92BB-77FB-6E8A782707F7}" dt="2020-11-01T16:51:42.179" v="1506"/>
        <pc:sldMkLst>
          <pc:docMk/>
          <pc:sldMk cId="3707622146" sldId="316"/>
        </pc:sldMkLst>
        <pc:picChg chg="add mod">
          <ac:chgData name="Chloe Turton" userId="S::cturton@ryeprimary.co.uk::0a4cb2ef-7001-487c-96b3-7d1e2080939c" providerId="AD" clId="Web-{AAC15C1E-5E1F-92BB-77FB-6E8A782707F7}" dt="2020-11-01T16:51:42.179" v="1506"/>
          <ac:picMkLst>
            <pc:docMk/>
            <pc:sldMk cId="3707622146" sldId="316"/>
            <ac:picMk id="3" creationId="{2F07AAFB-5134-402D-9B32-0068CCF087EA}"/>
          </ac:picMkLst>
        </pc:picChg>
        <pc:picChg chg="del">
          <ac:chgData name="Chloe Turton" userId="S::cturton@ryeprimary.co.uk::0a4cb2ef-7001-487c-96b3-7d1e2080939c" providerId="AD" clId="Web-{AAC15C1E-5E1F-92BB-77FB-6E8A782707F7}" dt="2020-11-01T16:51:38.460" v="1503"/>
          <ac:picMkLst>
            <pc:docMk/>
            <pc:sldMk cId="3707622146" sldId="316"/>
            <ac:picMk id="6" creationId="{D9BF21DA-A205-4488-AD13-95F60CECB07D}"/>
          </ac:picMkLst>
        </pc:picChg>
        <pc:picChg chg="del">
          <ac:chgData name="Chloe Turton" userId="S::cturton@ryeprimary.co.uk::0a4cb2ef-7001-487c-96b3-7d1e2080939c" providerId="AD" clId="Web-{AAC15C1E-5E1F-92BB-77FB-6E8A782707F7}" dt="2020-11-01T16:51:37.945" v="1502"/>
          <ac:picMkLst>
            <pc:docMk/>
            <pc:sldMk cId="3707622146" sldId="316"/>
            <ac:picMk id="7" creationId="{F37801DC-DE44-4166-83B3-D183CCF697AE}"/>
          </ac:picMkLst>
        </pc:picChg>
        <pc:picChg chg="del">
          <ac:chgData name="Chloe Turton" userId="S::cturton@ryeprimary.co.uk::0a4cb2ef-7001-487c-96b3-7d1e2080939c" providerId="AD" clId="Web-{AAC15C1E-5E1F-92BB-77FB-6E8A782707F7}" dt="2020-11-01T16:51:38.929" v="1504"/>
          <ac:picMkLst>
            <pc:docMk/>
            <pc:sldMk cId="3707622146" sldId="316"/>
            <ac:picMk id="8" creationId="{8C1EC6B2-4912-4A32-A534-C2145C240156}"/>
          </ac:picMkLst>
        </pc:picChg>
        <pc:picChg chg="del">
          <ac:chgData name="Chloe Turton" userId="S::cturton@ryeprimary.co.uk::0a4cb2ef-7001-487c-96b3-7d1e2080939c" providerId="AD" clId="Web-{AAC15C1E-5E1F-92BB-77FB-6E8A782707F7}" dt="2020-11-01T16:51:39.804" v="1505"/>
          <ac:picMkLst>
            <pc:docMk/>
            <pc:sldMk cId="3707622146" sldId="316"/>
            <ac:picMk id="9" creationId="{5EF984D7-E742-4675-A4A5-85825E4EF9F8}"/>
          </ac:picMkLst>
        </pc:picChg>
      </pc:sldChg>
    </pc:docChg>
  </pc:docChgLst>
  <pc:docChgLst>
    <pc:chgData name="Chloe Turton" userId="S::cturton@ryeprimary.co.uk::0a4cb2ef-7001-487c-96b3-7d1e2080939c" providerId="AD" clId="Web-{4E7DE793-CAF2-E331-91D9-34C53AB5C9A2}"/>
    <pc:docChg chg="addSld modSld">
      <pc:chgData name="Chloe Turton" userId="S::cturton@ryeprimary.co.uk::0a4cb2ef-7001-487c-96b3-7d1e2080939c" providerId="AD" clId="Web-{4E7DE793-CAF2-E331-91D9-34C53AB5C9A2}" dt="2020-11-01T16:57:03.340" v="168" actId="14100"/>
      <pc:docMkLst>
        <pc:docMk/>
      </pc:docMkLst>
      <pc:sldChg chg="addSp modSp">
        <pc:chgData name="Chloe Turton" userId="S::cturton@ryeprimary.co.uk::0a4cb2ef-7001-487c-96b3-7d1e2080939c" providerId="AD" clId="Web-{4E7DE793-CAF2-E331-91D9-34C53AB5C9A2}" dt="2020-11-01T16:52:15.745" v="3" actId="1076"/>
        <pc:sldMkLst>
          <pc:docMk/>
          <pc:sldMk cId="3707622146" sldId="316"/>
        </pc:sldMkLst>
        <pc:picChg chg="add mod">
          <ac:chgData name="Chloe Turton" userId="S::cturton@ryeprimary.co.uk::0a4cb2ef-7001-487c-96b3-7d1e2080939c" providerId="AD" clId="Web-{4E7DE793-CAF2-E331-91D9-34C53AB5C9A2}" dt="2020-11-01T16:52:09.760" v="1" actId="1076"/>
          <ac:picMkLst>
            <pc:docMk/>
            <pc:sldMk cId="3707622146" sldId="316"/>
            <ac:picMk id="4" creationId="{CCE9D300-9108-45BE-8AF8-8527FDC5C40A}"/>
          </ac:picMkLst>
        </pc:picChg>
        <pc:picChg chg="add mod">
          <ac:chgData name="Chloe Turton" userId="S::cturton@ryeprimary.co.uk::0a4cb2ef-7001-487c-96b3-7d1e2080939c" providerId="AD" clId="Web-{4E7DE793-CAF2-E331-91D9-34C53AB5C9A2}" dt="2020-11-01T16:52:15.745" v="3" actId="1076"/>
          <ac:picMkLst>
            <pc:docMk/>
            <pc:sldMk cId="3707622146" sldId="316"/>
            <ac:picMk id="5" creationId="{1DF4D3D2-564C-4EE4-8E8A-152A29D5BCC1}"/>
          </ac:picMkLst>
        </pc:picChg>
      </pc:sldChg>
      <pc:sldChg chg="delSp modSp add replId">
        <pc:chgData name="Chloe Turton" userId="S::cturton@ryeprimary.co.uk::0a4cb2ef-7001-487c-96b3-7d1e2080939c" providerId="AD" clId="Web-{4E7DE793-CAF2-E331-91D9-34C53AB5C9A2}" dt="2020-11-01T16:55:00.380" v="130" actId="14100"/>
        <pc:sldMkLst>
          <pc:docMk/>
          <pc:sldMk cId="3057645923" sldId="317"/>
        </pc:sldMkLst>
        <pc:spChg chg="mod">
          <ac:chgData name="Chloe Turton" userId="S::cturton@ryeprimary.co.uk::0a4cb2ef-7001-487c-96b3-7d1e2080939c" providerId="AD" clId="Web-{4E7DE793-CAF2-E331-91D9-34C53AB5C9A2}" dt="2020-11-01T16:55:00.380" v="130" actId="14100"/>
          <ac:spMkLst>
            <pc:docMk/>
            <pc:sldMk cId="3057645923" sldId="317"/>
            <ac:spMk id="2" creationId="{84B4BE40-63A6-4D78-AF70-2C4A08DA40C4}"/>
          </ac:spMkLst>
        </pc:spChg>
        <pc:picChg chg="del">
          <ac:chgData name="Chloe Turton" userId="S::cturton@ryeprimary.co.uk::0a4cb2ef-7001-487c-96b3-7d1e2080939c" providerId="AD" clId="Web-{4E7DE793-CAF2-E331-91D9-34C53AB5C9A2}" dt="2020-11-01T16:53:46.938" v="101"/>
          <ac:picMkLst>
            <pc:docMk/>
            <pc:sldMk cId="3057645923" sldId="317"/>
            <ac:picMk id="3" creationId="{2F07AAFB-5134-402D-9B32-0068CCF087EA}"/>
          </ac:picMkLst>
        </pc:picChg>
        <pc:picChg chg="del">
          <ac:chgData name="Chloe Turton" userId="S::cturton@ryeprimary.co.uk::0a4cb2ef-7001-487c-96b3-7d1e2080939c" providerId="AD" clId="Web-{4E7DE793-CAF2-E331-91D9-34C53AB5C9A2}" dt="2020-11-01T16:53:46.860" v="100"/>
          <ac:picMkLst>
            <pc:docMk/>
            <pc:sldMk cId="3057645923" sldId="317"/>
            <ac:picMk id="4" creationId="{CCE9D300-9108-45BE-8AF8-8527FDC5C40A}"/>
          </ac:picMkLst>
        </pc:picChg>
        <pc:picChg chg="del">
          <ac:chgData name="Chloe Turton" userId="S::cturton@ryeprimary.co.uk::0a4cb2ef-7001-487c-96b3-7d1e2080939c" providerId="AD" clId="Web-{4E7DE793-CAF2-E331-91D9-34C53AB5C9A2}" dt="2020-11-01T16:53:47.422" v="102"/>
          <ac:picMkLst>
            <pc:docMk/>
            <pc:sldMk cId="3057645923" sldId="317"/>
            <ac:picMk id="5" creationId="{1DF4D3D2-564C-4EE4-8E8A-152A29D5BCC1}"/>
          </ac:picMkLst>
        </pc:picChg>
      </pc:sldChg>
      <pc:sldChg chg="addSp modSp add replId">
        <pc:chgData name="Chloe Turton" userId="S::cturton@ryeprimary.co.uk::0a4cb2ef-7001-487c-96b3-7d1e2080939c" providerId="AD" clId="Web-{4E7DE793-CAF2-E331-91D9-34C53AB5C9A2}" dt="2020-11-01T16:57:03.340" v="168" actId="14100"/>
        <pc:sldMkLst>
          <pc:docMk/>
          <pc:sldMk cId="1104510395" sldId="318"/>
        </pc:sldMkLst>
        <pc:spChg chg="mod">
          <ac:chgData name="Chloe Turton" userId="S::cturton@ryeprimary.co.uk::0a4cb2ef-7001-487c-96b3-7d1e2080939c" providerId="AD" clId="Web-{4E7DE793-CAF2-E331-91D9-34C53AB5C9A2}" dt="2020-11-01T16:56:50.120" v="163" actId="1076"/>
          <ac:spMkLst>
            <pc:docMk/>
            <pc:sldMk cId="1104510395" sldId="318"/>
            <ac:spMk id="2" creationId="{84B4BE40-63A6-4D78-AF70-2C4A08DA40C4}"/>
          </ac:spMkLst>
        </pc:spChg>
        <pc:picChg chg="add mod">
          <ac:chgData name="Chloe Turton" userId="S::cturton@ryeprimary.co.uk::0a4cb2ef-7001-487c-96b3-7d1e2080939c" providerId="AD" clId="Web-{4E7DE793-CAF2-E331-91D9-34C53AB5C9A2}" dt="2020-11-01T16:56:54.855" v="165" actId="14100"/>
          <ac:picMkLst>
            <pc:docMk/>
            <pc:sldMk cId="1104510395" sldId="318"/>
            <ac:picMk id="3" creationId="{7DC2966D-A5EF-4F91-AE8D-4D37D598D066}"/>
          </ac:picMkLst>
        </pc:picChg>
        <pc:picChg chg="add mod">
          <ac:chgData name="Chloe Turton" userId="S::cturton@ryeprimary.co.uk::0a4cb2ef-7001-487c-96b3-7d1e2080939c" providerId="AD" clId="Web-{4E7DE793-CAF2-E331-91D9-34C53AB5C9A2}" dt="2020-11-01T16:56:58.824" v="167" actId="14100"/>
          <ac:picMkLst>
            <pc:docMk/>
            <pc:sldMk cId="1104510395" sldId="318"/>
            <ac:picMk id="4" creationId="{301C7D15-F2BC-43EC-BA62-7D355DD0D9EC}"/>
          </ac:picMkLst>
        </pc:picChg>
        <pc:picChg chg="add mod">
          <ac:chgData name="Chloe Turton" userId="S::cturton@ryeprimary.co.uk::0a4cb2ef-7001-487c-96b3-7d1e2080939c" providerId="AD" clId="Web-{4E7DE793-CAF2-E331-91D9-34C53AB5C9A2}" dt="2020-11-01T16:56:45.292" v="161" actId="1076"/>
          <ac:picMkLst>
            <pc:docMk/>
            <pc:sldMk cId="1104510395" sldId="318"/>
            <ac:picMk id="5" creationId="{47FA2AE1-C3F5-42C7-B667-2AC562766C08}"/>
          </ac:picMkLst>
        </pc:picChg>
        <pc:picChg chg="add mod">
          <ac:chgData name="Chloe Turton" userId="S::cturton@ryeprimary.co.uk::0a4cb2ef-7001-487c-96b3-7d1e2080939c" providerId="AD" clId="Web-{4E7DE793-CAF2-E331-91D9-34C53AB5C9A2}" dt="2020-11-01T16:56:37.307" v="157" actId="14100"/>
          <ac:picMkLst>
            <pc:docMk/>
            <pc:sldMk cId="1104510395" sldId="318"/>
            <ac:picMk id="6" creationId="{F3DB123B-608B-41C5-AC57-8F3F95293191}"/>
          </ac:picMkLst>
        </pc:picChg>
        <pc:picChg chg="add mod">
          <ac:chgData name="Chloe Turton" userId="S::cturton@ryeprimary.co.uk::0a4cb2ef-7001-487c-96b3-7d1e2080939c" providerId="AD" clId="Web-{4E7DE793-CAF2-E331-91D9-34C53AB5C9A2}" dt="2020-11-01T16:57:03.340" v="168" actId="14100"/>
          <ac:picMkLst>
            <pc:docMk/>
            <pc:sldMk cId="1104510395" sldId="318"/>
            <ac:picMk id="7" creationId="{F924646E-A129-4EE2-A030-E1421186F2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D1EDE00-A434-4632-A2AD-A9AED6137B3A}" type="datetimeFigureOut">
              <a:rPr lang="en-GB" smtClean="0"/>
              <a:t>01/11/2020</a:t>
            </a:fld>
            <a:endParaRPr lang="en-GB"/>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FE2761C-6E8A-4C59-895B-7996BAB5D0F3}" type="slidenum">
              <a:rPr lang="en-GB" smtClean="0"/>
              <a:t>‹#›</a:t>
            </a:fld>
            <a:endParaRPr lang="en-GB"/>
          </a:p>
        </p:txBody>
      </p:sp>
    </p:spTree>
    <p:extLst>
      <p:ext uri="{BB962C8B-B14F-4D97-AF65-F5344CB8AC3E}">
        <p14:creationId xmlns:p14="http://schemas.microsoft.com/office/powerpoint/2010/main" val="14869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199" y="1371600"/>
            <a:ext cx="89154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9B5F0B14-95E4-4CBA-9EB2-A415615E8188}" type="datetimeFigureOut">
              <a:rPr lang="en-GB" smtClean="0"/>
              <a:t>01/11/2020</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72FE56C5-DD20-403A-9714-D30CE0EDCDAF}" type="slidenum">
              <a:rPr lang="en-GB" smtClean="0"/>
              <a:t>‹#›</a:t>
            </a:fld>
            <a:endParaRPr lang="en-GB"/>
          </a:p>
        </p:txBody>
      </p:sp>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B5F0B14-95E4-4CBA-9EB2-A415615E8188}"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609600"/>
            <a:ext cx="767715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33550" y="2507786"/>
            <a:ext cx="767715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B5F0B14-95E4-4CBA-9EB2-A415615E8188}"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585200" y="6416676"/>
            <a:ext cx="825500" cy="365125"/>
          </a:xfrm>
        </p:spPr>
        <p:txBody>
          <a:bodyPr/>
          <a:lstStyle/>
          <a:p>
            <a:fld id="{72FE56C5-DD20-403A-9714-D30CE0EDCDAF}"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035550" y="160020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0B14-95E4-4CBA-9EB2-A415615E8188}"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95300" y="1535113"/>
            <a:ext cx="437687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032111" y="1535113"/>
            <a:ext cx="437859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95300" y="2362201"/>
            <a:ext cx="437687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032111" y="2362201"/>
            <a:ext cx="437859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B5F0B14-95E4-4CBA-9EB2-A415615E8188}" type="datetimeFigureOut">
              <a:rPr lang="en-GB" smtClean="0"/>
              <a:t>01/11/2020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B5F0B14-95E4-4CBA-9EB2-A415615E8188}" type="datetimeFigureOut">
              <a:rPr lang="en-GB" smtClean="0"/>
              <a:t>01/11/2020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F0B14-95E4-4CBA-9EB2-A415615E8188}" type="datetimeFigureOut">
              <a:rPr lang="en-GB" smtClean="0"/>
              <a:t>01/11/2020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95300" y="1524001"/>
            <a:ext cx="3259006"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872971" y="273051"/>
            <a:ext cx="5537729"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B5F0B14-95E4-4CBA-9EB2-A415615E8188}"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9436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981200" y="1831975"/>
            <a:ext cx="59436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981200" y="1166787"/>
            <a:ext cx="59436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5F0B14-95E4-4CBA-9EB2-A415615E8188}"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FE56C5-DD20-403A-9714-D30CE0EDCDAF}"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95300" y="1600200"/>
            <a:ext cx="89154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95300" y="6416676"/>
            <a:ext cx="23114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B5F0B14-95E4-4CBA-9EB2-A415615E8188}" type="datetimeFigureOut">
              <a:rPr lang="en-GB" smtClean="0"/>
              <a:t>01/11/2020</a:t>
            </a:fld>
            <a:endParaRPr lang="en-GB"/>
          </a:p>
        </p:txBody>
      </p:sp>
      <p:sp>
        <p:nvSpPr>
          <p:cNvPr id="3" name="Footer Placeholder 2"/>
          <p:cNvSpPr>
            <a:spLocks noGrp="1"/>
          </p:cNvSpPr>
          <p:nvPr>
            <p:ph type="ftr" sz="quarter" idx="3"/>
          </p:nvPr>
        </p:nvSpPr>
        <p:spPr>
          <a:xfrm>
            <a:off x="3384550" y="6416676"/>
            <a:ext cx="31369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8585200" y="6416676"/>
            <a:ext cx="8255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FE56C5-DD20-403A-9714-D30CE0EDCDA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solidFill>
            <a:schemeClr val="accent1"/>
          </a:solidFill>
          <a:effectLst/>
          <a:latin typeface="XCCW Joined 1a" pitchFamily="66"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XCCW Joined 1a" pitchFamily="66" charset="0"/>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XCCW Joined 1a" pitchFamily="66" charset="0"/>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XCCW Joined 1a" pitchFamily="66" charset="0"/>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XCCW Joined 1a" pitchFamily="66" charset="0"/>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XCCW Joined 1a" pitchFamily="66" charset="0"/>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6911" y="699606"/>
            <a:ext cx="7677150" cy="3648002"/>
          </a:xfrm>
        </p:spPr>
        <p:txBody>
          <a:bodyPr vert="horz" lIns="91440" tIns="45720" rIns="91440" bIns="0" anchor="b">
            <a:noAutofit/>
            <a:scene3d>
              <a:camera prst="orthographicFront"/>
              <a:lightRig rig="soft" dir="t">
                <a:rot lat="0" lon="0" rev="17220000"/>
              </a:lightRig>
            </a:scene3d>
            <a:sp3d prstMaterial="softEdge">
              <a:bevelT w="38100" h="38100"/>
              <a:contourClr>
                <a:schemeClr val="tx2">
                  <a:shade val="50000"/>
                </a:schemeClr>
              </a:contourClr>
            </a:sp3d>
          </a:bodyPr>
          <a:lstStyle/>
          <a:p>
            <a:r>
              <a:rPr lang="en-GB"/>
              <a:t>Our topic this term is...</a:t>
            </a:r>
            <a:br>
              <a:rPr lang="en-GB"/>
            </a:br>
            <a:r>
              <a:rPr lang="en-GB">
                <a:solidFill>
                  <a:srgbClr val="00B050"/>
                </a:solidFill>
              </a:rPr>
              <a:t>Burps, Bottoms and Bile</a:t>
            </a:r>
            <a:br>
              <a:rPr lang="en-GB">
                <a:solidFill>
                  <a:srgbClr val="00B050"/>
                </a:solidFill>
              </a:rPr>
            </a:br>
            <a:r>
              <a:rPr lang="en-GB">
                <a:solidFill>
                  <a:schemeClr val="accent1">
                    <a:lumMod val="60000"/>
                    <a:lumOff val="40000"/>
                  </a:schemeClr>
                </a:solidFill>
              </a:rPr>
              <a:t>and our text this term is...</a:t>
            </a:r>
            <a:br>
              <a:rPr lang="en-GB">
                <a:solidFill>
                  <a:srgbClr val="00B050"/>
                </a:solidFill>
              </a:rPr>
            </a:br>
            <a:r>
              <a:rPr lang="en-GB">
                <a:solidFill>
                  <a:srgbClr val="00B050"/>
                </a:solidFill>
              </a:rPr>
              <a:t>Demon Dentist</a:t>
            </a:r>
          </a:p>
        </p:txBody>
      </p:sp>
      <p:sp>
        <p:nvSpPr>
          <p:cNvPr id="5" name="Text Placeholder 4"/>
          <p:cNvSpPr>
            <a:spLocks noGrp="1"/>
          </p:cNvSpPr>
          <p:nvPr>
            <p:ph type="body" idx="1"/>
          </p:nvPr>
        </p:nvSpPr>
        <p:spPr>
          <a:xfrm>
            <a:off x="1733550" y="206392"/>
            <a:ext cx="7677150" cy="1509712"/>
          </a:xfrm>
        </p:spPr>
        <p:txBody>
          <a:bodyPr vert="horz" lIns="91440" tIns="45720" rIns="91440" bIns="45720" anchor="t">
            <a:normAutofit/>
          </a:bodyPr>
          <a:lstStyle/>
          <a:p>
            <a:pPr marL="73025"/>
            <a:r>
              <a:rPr lang="en-GB">
                <a:latin typeface="XCCW Joined 1a"/>
              </a:rPr>
              <a:t>Monday 2nd November 2020</a:t>
            </a:r>
            <a:endParaRPr lang="en-US"/>
          </a:p>
        </p:txBody>
      </p:sp>
      <p:pic>
        <p:nvPicPr>
          <p:cNvPr id="2" name="Picture 2" descr="Map&#10;&#10;Description automatically generated">
            <a:extLst>
              <a:ext uri="{FF2B5EF4-FFF2-40B4-BE49-F238E27FC236}">
                <a16:creationId xmlns:a16="http://schemas.microsoft.com/office/drawing/2014/main" id="{B66AC166-1625-4B9B-87B3-433FE3E2E918}"/>
              </a:ext>
            </a:extLst>
          </p:cNvPr>
          <p:cNvPicPr>
            <a:picLocks noChangeAspect="1"/>
          </p:cNvPicPr>
          <p:nvPr/>
        </p:nvPicPr>
        <p:blipFill>
          <a:blip r:embed="rId2"/>
          <a:stretch>
            <a:fillRect/>
          </a:stretch>
        </p:blipFill>
        <p:spPr>
          <a:xfrm>
            <a:off x="6142048" y="3031110"/>
            <a:ext cx="2351475" cy="3635890"/>
          </a:xfrm>
          <a:prstGeom prst="rect">
            <a:avLst/>
          </a:prstGeom>
        </p:spPr>
      </p:pic>
    </p:spTree>
    <p:extLst>
      <p:ext uri="{BB962C8B-B14F-4D97-AF65-F5344CB8AC3E}">
        <p14:creationId xmlns:p14="http://schemas.microsoft.com/office/powerpoint/2010/main" val="1783580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GB" sz="2400">
                <a:solidFill>
                  <a:srgbClr val="0070C0"/>
                </a:solidFill>
                <a:latin typeface="XCCW Joined 1a"/>
              </a:rPr>
              <a:t>Meet the characters</a:t>
            </a:r>
            <a:br>
              <a:rPr lang="en-GB" sz="2400">
                <a:solidFill>
                  <a:srgbClr val="0070C0"/>
                </a:solidFill>
                <a:latin typeface="XCCW Joined 1a"/>
              </a:rPr>
            </a:br>
            <a:r>
              <a:rPr lang="en-GB" sz="2400">
                <a:solidFill>
                  <a:srgbClr val="0070C0"/>
                </a:solidFill>
                <a:latin typeface="XCCW Joined 1a"/>
              </a:rPr>
              <a:t>Who do you think is the main character? Who do you think looks interesting? What do you notice about them?</a:t>
            </a:r>
            <a:endParaRPr lang="en-GB" sz="2400">
              <a:solidFill>
                <a:srgbClr val="0070C0"/>
              </a:solidFill>
            </a:endParaRPr>
          </a:p>
        </p:txBody>
      </p:sp>
      <p:pic>
        <p:nvPicPr>
          <p:cNvPr id="6" name="Picture 6" descr="A drawing of a person&#10;&#10;Description automatically generated">
            <a:extLst>
              <a:ext uri="{FF2B5EF4-FFF2-40B4-BE49-F238E27FC236}">
                <a16:creationId xmlns:a16="http://schemas.microsoft.com/office/drawing/2014/main" id="{D9BF21DA-A205-4488-AD13-95F60CECB07D}"/>
              </a:ext>
            </a:extLst>
          </p:cNvPr>
          <p:cNvPicPr>
            <a:picLocks noChangeAspect="1"/>
          </p:cNvPicPr>
          <p:nvPr/>
        </p:nvPicPr>
        <p:blipFill>
          <a:blip r:embed="rId2"/>
          <a:stretch>
            <a:fillRect/>
          </a:stretch>
        </p:blipFill>
        <p:spPr>
          <a:xfrm>
            <a:off x="4127951" y="1371600"/>
            <a:ext cx="1650097" cy="4114800"/>
          </a:xfrm>
          <a:prstGeom prst="rect">
            <a:avLst/>
          </a:prstGeom>
        </p:spPr>
      </p:pic>
      <p:pic>
        <p:nvPicPr>
          <p:cNvPr id="7" name="Picture 7" descr="A person wearing a costume&#10;&#10;Description automatically generated">
            <a:extLst>
              <a:ext uri="{FF2B5EF4-FFF2-40B4-BE49-F238E27FC236}">
                <a16:creationId xmlns:a16="http://schemas.microsoft.com/office/drawing/2014/main" id="{F37801DC-DE44-4166-83B3-D183CCF697AE}"/>
              </a:ext>
            </a:extLst>
          </p:cNvPr>
          <p:cNvPicPr>
            <a:picLocks noChangeAspect="1"/>
          </p:cNvPicPr>
          <p:nvPr/>
        </p:nvPicPr>
        <p:blipFill>
          <a:blip r:embed="rId3"/>
          <a:stretch>
            <a:fillRect/>
          </a:stretch>
        </p:blipFill>
        <p:spPr>
          <a:xfrm>
            <a:off x="7014395" y="1371600"/>
            <a:ext cx="2350281" cy="4114800"/>
          </a:xfrm>
          <a:prstGeom prst="rect">
            <a:avLst/>
          </a:prstGeom>
        </p:spPr>
      </p:pic>
      <p:pic>
        <p:nvPicPr>
          <p:cNvPr id="8" name="Picture 8" descr="A drawing of a person&#10;&#10;Description automatically generated">
            <a:extLst>
              <a:ext uri="{FF2B5EF4-FFF2-40B4-BE49-F238E27FC236}">
                <a16:creationId xmlns:a16="http://schemas.microsoft.com/office/drawing/2014/main" id="{8C1EC6B2-4912-4A32-A534-C2145C240156}"/>
              </a:ext>
            </a:extLst>
          </p:cNvPr>
          <p:cNvPicPr>
            <a:picLocks noChangeAspect="1"/>
          </p:cNvPicPr>
          <p:nvPr/>
        </p:nvPicPr>
        <p:blipFill>
          <a:blip r:embed="rId4"/>
          <a:stretch>
            <a:fillRect/>
          </a:stretch>
        </p:blipFill>
        <p:spPr>
          <a:xfrm>
            <a:off x="276564" y="1371600"/>
            <a:ext cx="2282769" cy="4114800"/>
          </a:xfrm>
          <a:prstGeom prst="rect">
            <a:avLst/>
          </a:prstGeom>
        </p:spPr>
      </p:pic>
      <p:pic>
        <p:nvPicPr>
          <p:cNvPr id="9" name="Picture 9" descr="Logo&#10;&#10;Description automatically generated">
            <a:extLst>
              <a:ext uri="{FF2B5EF4-FFF2-40B4-BE49-F238E27FC236}">
                <a16:creationId xmlns:a16="http://schemas.microsoft.com/office/drawing/2014/main" id="{5EF984D7-E742-4675-A4A5-85825E4EF9F8}"/>
              </a:ext>
            </a:extLst>
          </p:cNvPr>
          <p:cNvPicPr>
            <a:picLocks noChangeAspect="1"/>
          </p:cNvPicPr>
          <p:nvPr/>
        </p:nvPicPr>
        <p:blipFill>
          <a:blip r:embed="rId5"/>
          <a:stretch>
            <a:fillRect/>
          </a:stretch>
        </p:blipFill>
        <p:spPr>
          <a:xfrm>
            <a:off x="46348" y="5367382"/>
            <a:ext cx="2743200" cy="333876"/>
          </a:xfrm>
          <a:prstGeom prst="rect">
            <a:avLst/>
          </a:prstGeom>
        </p:spPr>
      </p:pic>
    </p:spTree>
    <p:extLst>
      <p:ext uri="{BB962C8B-B14F-4D97-AF65-F5344CB8AC3E}">
        <p14:creationId xmlns:p14="http://schemas.microsoft.com/office/powerpoint/2010/main" val="747588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GB" sz="2400">
                <a:solidFill>
                  <a:srgbClr val="0070C0"/>
                </a:solidFill>
                <a:latin typeface="XCCW Joined 1a"/>
              </a:rPr>
              <a:t>Meet the characters</a:t>
            </a:r>
            <a:br>
              <a:rPr lang="en-GB" sz="2400">
                <a:solidFill>
                  <a:srgbClr val="0070C0"/>
                </a:solidFill>
                <a:latin typeface="XCCW Joined 1a"/>
              </a:rPr>
            </a:br>
            <a:r>
              <a:rPr lang="en-GB" sz="2400">
                <a:solidFill>
                  <a:srgbClr val="0070C0"/>
                </a:solidFill>
                <a:latin typeface="XCCW Joined 1a"/>
              </a:rPr>
              <a:t>Who do you think is the main character? Who do you think looks interesting? What do you notice about them?</a:t>
            </a:r>
            <a:endParaRPr lang="en-GB" sz="2400">
              <a:solidFill>
                <a:srgbClr val="0070C0"/>
              </a:solidFill>
            </a:endParaRPr>
          </a:p>
        </p:txBody>
      </p:sp>
      <p:pic>
        <p:nvPicPr>
          <p:cNvPr id="3" name="Picture 3">
            <a:extLst>
              <a:ext uri="{FF2B5EF4-FFF2-40B4-BE49-F238E27FC236}">
                <a16:creationId xmlns:a16="http://schemas.microsoft.com/office/drawing/2014/main" id="{2F07AAFB-5134-402D-9B32-0068CCF087EA}"/>
              </a:ext>
            </a:extLst>
          </p:cNvPr>
          <p:cNvPicPr>
            <a:picLocks noChangeAspect="1"/>
          </p:cNvPicPr>
          <p:nvPr/>
        </p:nvPicPr>
        <p:blipFill>
          <a:blip r:embed="rId2"/>
          <a:stretch>
            <a:fillRect/>
          </a:stretch>
        </p:blipFill>
        <p:spPr>
          <a:xfrm>
            <a:off x="3909227" y="1371600"/>
            <a:ext cx="2087545" cy="4114800"/>
          </a:xfrm>
          <a:prstGeom prst="rect">
            <a:avLst/>
          </a:prstGeom>
        </p:spPr>
      </p:pic>
      <p:pic>
        <p:nvPicPr>
          <p:cNvPr id="4" name="Picture 4" descr="A drawing of a person&#10;&#10;Description automatically generated">
            <a:extLst>
              <a:ext uri="{FF2B5EF4-FFF2-40B4-BE49-F238E27FC236}">
                <a16:creationId xmlns:a16="http://schemas.microsoft.com/office/drawing/2014/main" id="{CCE9D300-9108-45BE-8AF8-8527FDC5C40A}"/>
              </a:ext>
            </a:extLst>
          </p:cNvPr>
          <p:cNvPicPr>
            <a:picLocks noChangeAspect="1"/>
          </p:cNvPicPr>
          <p:nvPr/>
        </p:nvPicPr>
        <p:blipFill>
          <a:blip r:embed="rId3"/>
          <a:stretch>
            <a:fillRect/>
          </a:stretch>
        </p:blipFill>
        <p:spPr>
          <a:xfrm>
            <a:off x="6693751" y="1415795"/>
            <a:ext cx="2715007" cy="4114800"/>
          </a:xfrm>
          <a:prstGeom prst="rect">
            <a:avLst/>
          </a:prstGeom>
        </p:spPr>
      </p:pic>
      <p:pic>
        <p:nvPicPr>
          <p:cNvPr id="5" name="Picture 5" descr="A drawing of a person&#10;&#10;Description automatically generated">
            <a:extLst>
              <a:ext uri="{FF2B5EF4-FFF2-40B4-BE49-F238E27FC236}">
                <a16:creationId xmlns:a16="http://schemas.microsoft.com/office/drawing/2014/main" id="{1DF4D3D2-564C-4EE4-8E8A-152A29D5BCC1}"/>
              </a:ext>
            </a:extLst>
          </p:cNvPr>
          <p:cNvPicPr>
            <a:picLocks noChangeAspect="1"/>
          </p:cNvPicPr>
          <p:nvPr/>
        </p:nvPicPr>
        <p:blipFill>
          <a:blip r:embed="rId4"/>
          <a:stretch>
            <a:fillRect/>
          </a:stretch>
        </p:blipFill>
        <p:spPr>
          <a:xfrm>
            <a:off x="1308696" y="1371600"/>
            <a:ext cx="1479247" cy="4114800"/>
          </a:xfrm>
          <a:prstGeom prst="rect">
            <a:avLst/>
          </a:prstGeom>
        </p:spPr>
      </p:pic>
    </p:spTree>
    <p:extLst>
      <p:ext uri="{BB962C8B-B14F-4D97-AF65-F5344CB8AC3E}">
        <p14:creationId xmlns:p14="http://schemas.microsoft.com/office/powerpoint/2010/main" val="3707622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a:xfrm>
            <a:off x="495300" y="274638"/>
            <a:ext cx="9017750" cy="5924591"/>
          </a:xfrm>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GB" sz="2400" dirty="0">
                <a:solidFill>
                  <a:srgbClr val="0070C0"/>
                </a:solidFill>
                <a:latin typeface="XCCW Joined 1a"/>
              </a:rPr>
              <a:t>Read chapter 1.</a:t>
            </a:r>
            <a:br>
              <a:rPr lang="en-GB" sz="2400" dirty="0">
                <a:solidFill>
                  <a:srgbClr val="0070C0"/>
                </a:solidFill>
                <a:latin typeface="XCCW Joined 1a"/>
              </a:rPr>
            </a:br>
            <a:r>
              <a:rPr lang="en-GB" sz="2400" dirty="0">
                <a:solidFill>
                  <a:srgbClr val="0070C0"/>
                </a:solidFill>
                <a:latin typeface="XCCW Joined 1a"/>
              </a:rPr>
              <a:t>Discuss in your groups:</a:t>
            </a:r>
            <a:br>
              <a:rPr lang="en-GB" sz="2400" dirty="0">
                <a:solidFill>
                  <a:srgbClr val="0070C0"/>
                </a:solidFill>
                <a:latin typeface="XCCW Joined 1a"/>
              </a:rPr>
            </a:br>
            <a:r>
              <a:rPr lang="en-GB" sz="2400" dirty="0">
                <a:solidFill>
                  <a:srgbClr val="0070C0"/>
                </a:solidFill>
                <a:latin typeface="XCCW Joined 1a"/>
              </a:rPr>
              <a:t>Do you remember your last visit to the dentist?</a:t>
            </a:r>
            <a:br>
              <a:rPr lang="en-GB" sz="2400" dirty="0">
                <a:solidFill>
                  <a:srgbClr val="0070C0"/>
                </a:solidFill>
                <a:latin typeface="XCCW Joined 1a"/>
              </a:rPr>
            </a:br>
            <a:r>
              <a:rPr lang="en-GB" sz="2400" dirty="0">
                <a:solidFill>
                  <a:srgbClr val="0070C0"/>
                </a:solidFill>
                <a:latin typeface="XCCW Joined 1a"/>
              </a:rPr>
              <a:t>What did the dentist look like?</a:t>
            </a:r>
            <a:br>
              <a:rPr lang="en-GB" sz="2400" dirty="0">
                <a:solidFill>
                  <a:srgbClr val="0070C0"/>
                </a:solidFill>
                <a:latin typeface="XCCW Joined 1a"/>
              </a:rPr>
            </a:br>
            <a:r>
              <a:rPr lang="en-GB" sz="2400" dirty="0">
                <a:solidFill>
                  <a:srgbClr val="0070C0"/>
                </a:solidFill>
                <a:latin typeface="XCCW Joined 1a"/>
              </a:rPr>
              <a:t>Were they kind to you?</a:t>
            </a:r>
            <a:br>
              <a:rPr lang="en-GB" sz="2400" dirty="0">
                <a:solidFill>
                  <a:srgbClr val="0070C0"/>
                </a:solidFill>
                <a:latin typeface="XCCW Joined 1a"/>
              </a:rPr>
            </a:br>
            <a:r>
              <a:rPr lang="en-GB" sz="2400" dirty="0">
                <a:solidFill>
                  <a:srgbClr val="0070C0"/>
                </a:solidFill>
                <a:latin typeface="XCCW Joined 1a"/>
              </a:rPr>
              <a:t>How did you feel before, during and after your visit to the dentist?</a:t>
            </a:r>
            <a:br>
              <a:rPr lang="en-GB" sz="2400" dirty="0">
                <a:solidFill>
                  <a:srgbClr val="0070C0"/>
                </a:solidFill>
                <a:latin typeface="XCCW Joined 1a"/>
              </a:rPr>
            </a:br>
            <a:br>
              <a:rPr lang="en-GB" sz="2400" dirty="0">
                <a:solidFill>
                  <a:srgbClr val="FF0000"/>
                </a:solidFill>
                <a:latin typeface="XCCW Joined 1a"/>
              </a:rPr>
            </a:br>
            <a:r>
              <a:rPr lang="en-GB" sz="2400" dirty="0">
                <a:solidFill>
                  <a:srgbClr val="FF0000"/>
                </a:solidFill>
                <a:latin typeface="XCCW Joined 1a"/>
              </a:rPr>
              <a:t>Task: Write down what happened in your last visit to the dentist.</a:t>
            </a:r>
          </a:p>
        </p:txBody>
      </p:sp>
    </p:spTree>
    <p:extLst>
      <p:ext uri="{BB962C8B-B14F-4D97-AF65-F5344CB8AC3E}">
        <p14:creationId xmlns:p14="http://schemas.microsoft.com/office/powerpoint/2010/main" val="3057645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a:xfrm>
            <a:off x="-3233800" y="56183"/>
            <a:ext cx="9017750" cy="448427"/>
          </a:xfrm>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GB" sz="2400" dirty="0">
                <a:solidFill>
                  <a:srgbClr val="0070C0"/>
                </a:solidFill>
                <a:latin typeface="XCCW Joined 1a"/>
              </a:rPr>
              <a:t>Chapter 1.</a:t>
            </a:r>
            <a:endParaRPr lang="en-GB" sz="2400" dirty="0"/>
          </a:p>
        </p:txBody>
      </p:sp>
      <p:pic>
        <p:nvPicPr>
          <p:cNvPr id="3" name="Picture 3" descr="Text, letter&#10;&#10;Description automatically generated">
            <a:extLst>
              <a:ext uri="{FF2B5EF4-FFF2-40B4-BE49-F238E27FC236}">
                <a16:creationId xmlns:a16="http://schemas.microsoft.com/office/drawing/2014/main" id="{7DC2966D-A5EF-4F91-AE8D-4D37D598D066}"/>
              </a:ext>
            </a:extLst>
          </p:cNvPr>
          <p:cNvPicPr>
            <a:picLocks noChangeAspect="1"/>
          </p:cNvPicPr>
          <p:nvPr/>
        </p:nvPicPr>
        <p:blipFill>
          <a:blip r:embed="rId2"/>
          <a:stretch>
            <a:fillRect/>
          </a:stretch>
        </p:blipFill>
        <p:spPr>
          <a:xfrm>
            <a:off x="2176335" y="99403"/>
            <a:ext cx="4148499" cy="3306773"/>
          </a:xfrm>
          <a:prstGeom prst="rect">
            <a:avLst/>
          </a:prstGeom>
        </p:spPr>
      </p:pic>
      <p:pic>
        <p:nvPicPr>
          <p:cNvPr id="4" name="Picture 4" descr="Text, letter&#10;&#10;Description automatically generated">
            <a:extLst>
              <a:ext uri="{FF2B5EF4-FFF2-40B4-BE49-F238E27FC236}">
                <a16:creationId xmlns:a16="http://schemas.microsoft.com/office/drawing/2014/main" id="{301C7D15-F2BC-43EC-BA62-7D355DD0D9EC}"/>
              </a:ext>
            </a:extLst>
          </p:cNvPr>
          <p:cNvPicPr>
            <a:picLocks noChangeAspect="1"/>
          </p:cNvPicPr>
          <p:nvPr/>
        </p:nvPicPr>
        <p:blipFill>
          <a:blip r:embed="rId3"/>
          <a:stretch>
            <a:fillRect/>
          </a:stretch>
        </p:blipFill>
        <p:spPr>
          <a:xfrm>
            <a:off x="6327355" y="98492"/>
            <a:ext cx="3222704" cy="3360368"/>
          </a:xfrm>
          <a:prstGeom prst="rect">
            <a:avLst/>
          </a:prstGeom>
        </p:spPr>
      </p:pic>
      <p:pic>
        <p:nvPicPr>
          <p:cNvPr id="5" name="Picture 5" descr="Text&#10;&#10;Description automatically generated">
            <a:extLst>
              <a:ext uri="{FF2B5EF4-FFF2-40B4-BE49-F238E27FC236}">
                <a16:creationId xmlns:a16="http://schemas.microsoft.com/office/drawing/2014/main" id="{47FA2AE1-C3F5-42C7-B667-2AC562766C08}"/>
              </a:ext>
            </a:extLst>
          </p:cNvPr>
          <p:cNvPicPr>
            <a:picLocks noChangeAspect="1"/>
          </p:cNvPicPr>
          <p:nvPr/>
        </p:nvPicPr>
        <p:blipFill>
          <a:blip r:embed="rId4"/>
          <a:stretch>
            <a:fillRect/>
          </a:stretch>
        </p:blipFill>
        <p:spPr>
          <a:xfrm>
            <a:off x="-84096" y="3293445"/>
            <a:ext cx="3214288" cy="3566354"/>
          </a:xfrm>
          <a:prstGeom prst="rect">
            <a:avLst/>
          </a:prstGeom>
        </p:spPr>
      </p:pic>
      <p:pic>
        <p:nvPicPr>
          <p:cNvPr id="6" name="Picture 6" descr="A picture containing text, drawing&#10;&#10;Description automatically generated">
            <a:extLst>
              <a:ext uri="{FF2B5EF4-FFF2-40B4-BE49-F238E27FC236}">
                <a16:creationId xmlns:a16="http://schemas.microsoft.com/office/drawing/2014/main" id="{F3DB123B-608B-41C5-AC57-8F3F95293191}"/>
              </a:ext>
            </a:extLst>
          </p:cNvPr>
          <p:cNvPicPr>
            <a:picLocks noChangeAspect="1"/>
          </p:cNvPicPr>
          <p:nvPr/>
        </p:nvPicPr>
        <p:blipFill>
          <a:blip r:embed="rId5"/>
          <a:stretch>
            <a:fillRect/>
          </a:stretch>
        </p:blipFill>
        <p:spPr>
          <a:xfrm>
            <a:off x="3096623" y="3552637"/>
            <a:ext cx="3441528" cy="3270157"/>
          </a:xfrm>
          <a:prstGeom prst="rect">
            <a:avLst/>
          </a:prstGeom>
        </p:spPr>
      </p:pic>
      <p:pic>
        <p:nvPicPr>
          <p:cNvPr id="7" name="Picture 7" descr="Diagram, text&#10;&#10;Description automatically generated">
            <a:extLst>
              <a:ext uri="{FF2B5EF4-FFF2-40B4-BE49-F238E27FC236}">
                <a16:creationId xmlns:a16="http://schemas.microsoft.com/office/drawing/2014/main" id="{F924646E-A129-4EE2-A030-E1421186F2AF}"/>
              </a:ext>
            </a:extLst>
          </p:cNvPr>
          <p:cNvPicPr>
            <a:picLocks noChangeAspect="1"/>
          </p:cNvPicPr>
          <p:nvPr/>
        </p:nvPicPr>
        <p:blipFill>
          <a:blip r:embed="rId6"/>
          <a:stretch>
            <a:fillRect/>
          </a:stretch>
        </p:blipFill>
        <p:spPr>
          <a:xfrm>
            <a:off x="6540951" y="3466799"/>
            <a:ext cx="3067003" cy="3355522"/>
          </a:xfrm>
          <a:prstGeom prst="rect">
            <a:avLst/>
          </a:prstGeom>
        </p:spPr>
      </p:pic>
    </p:spTree>
    <p:extLst>
      <p:ext uri="{BB962C8B-B14F-4D97-AF65-F5344CB8AC3E}">
        <p14:creationId xmlns:p14="http://schemas.microsoft.com/office/powerpoint/2010/main" val="1104510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DACC-C10E-4BC3-8051-4B5B25D11FA7}"/>
              </a:ext>
            </a:extLst>
          </p:cNvPr>
          <p:cNvSpPr>
            <a:spLocks noGrp="1"/>
          </p:cNvSpPr>
          <p:nvPr>
            <p:ph type="title"/>
          </p:nvPr>
        </p:nvSpPr>
        <p:spPr>
          <a:xfrm>
            <a:off x="1278194" y="609600"/>
            <a:ext cx="8132506" cy="3287502"/>
          </a:xfrm>
        </p:spPr>
        <p:txBody>
          <a:bodyPr vert="horz" lIns="91440" tIns="45720" rIns="91440" bIns="0" anchor="b">
            <a:noAutofit/>
            <a:scene3d>
              <a:camera prst="orthographicFront"/>
              <a:lightRig rig="soft" dir="t">
                <a:rot lat="0" lon="0" rev="17220000"/>
              </a:lightRig>
            </a:scene3d>
            <a:sp3d prstMaterial="softEdge">
              <a:bevelT w="38100" h="38100"/>
              <a:contourClr>
                <a:schemeClr val="tx2">
                  <a:shade val="50000"/>
                </a:schemeClr>
              </a:contourClr>
            </a:sp3d>
          </a:bodyPr>
          <a:lstStyle/>
          <a:p>
            <a:r>
              <a:rPr lang="en-GB" sz="3200">
                <a:solidFill>
                  <a:schemeClr val="tx1"/>
                </a:solidFill>
              </a:rPr>
              <a:t>Can I participate in discussion about books, taking turns and listening to what others say?</a:t>
            </a:r>
            <a:br>
              <a:rPr lang="en-GB" sz="3200">
                <a:solidFill>
                  <a:schemeClr val="tx1"/>
                </a:solidFill>
              </a:rPr>
            </a:br>
            <a:r>
              <a:rPr lang="en-GB" sz="3200">
                <a:solidFill>
                  <a:schemeClr val="tx1"/>
                </a:solidFill>
              </a:rPr>
              <a:t>Reasoned discussion (Y4).</a:t>
            </a:r>
            <a:endParaRPr lang="en-US">
              <a:solidFill>
                <a:schemeClr val="tx1"/>
              </a:solidFill>
            </a:endParaRPr>
          </a:p>
        </p:txBody>
      </p:sp>
    </p:spTree>
    <p:extLst>
      <p:ext uri="{BB962C8B-B14F-4D97-AF65-F5344CB8AC3E}">
        <p14:creationId xmlns:p14="http://schemas.microsoft.com/office/powerpoint/2010/main" val="1057012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p:txBody>
          <a:bodyPr vert="horz" lIns="91440" tIns="45720" rIns="91440" bIns="45720" anchor="ctr">
            <a:normAutofit/>
            <a:scene3d>
              <a:camera prst="orthographicFront"/>
              <a:lightRig rig="soft" dir="t">
                <a:rot lat="0" lon="0" rev="16800000"/>
              </a:lightRig>
            </a:scene3d>
            <a:sp3d prstMaterial="softEdge">
              <a:bevelT w="38100" h="38100"/>
            </a:sp3d>
          </a:bodyPr>
          <a:lstStyle/>
          <a:p>
            <a:r>
              <a:rPr lang="en-GB">
                <a:latin typeface="XCCW Joined 1a"/>
              </a:rPr>
              <a:t>Front cover</a:t>
            </a:r>
            <a:endParaRPr lang="en-GB"/>
          </a:p>
        </p:txBody>
      </p:sp>
      <p:sp>
        <p:nvSpPr>
          <p:cNvPr id="3" name="Content Placeholder 2">
            <a:extLst>
              <a:ext uri="{FF2B5EF4-FFF2-40B4-BE49-F238E27FC236}">
                <a16:creationId xmlns:a16="http://schemas.microsoft.com/office/drawing/2014/main" id="{6DED7194-EA9C-49AE-8851-DEA4954C5502}"/>
              </a:ext>
            </a:extLst>
          </p:cNvPr>
          <p:cNvSpPr>
            <a:spLocks noGrp="1"/>
          </p:cNvSpPr>
          <p:nvPr>
            <p:ph idx="1"/>
          </p:nvPr>
        </p:nvSpPr>
        <p:spPr>
          <a:xfrm>
            <a:off x="495300" y="1344618"/>
            <a:ext cx="6394835" cy="4991237"/>
          </a:xfrm>
        </p:spPr>
        <p:txBody>
          <a:bodyPr vert="horz" lIns="91440" tIns="45720" rIns="91440" bIns="45720" anchor="t">
            <a:normAutofit fontScale="92500" lnSpcReduction="20000"/>
          </a:bodyPr>
          <a:lstStyle/>
          <a:p>
            <a:r>
              <a:rPr lang="en-GB">
                <a:latin typeface="XCCW Joined 1a"/>
              </a:rPr>
              <a:t>Look at the front cover of the book. </a:t>
            </a:r>
            <a:endParaRPr lang="en-US"/>
          </a:p>
          <a:p>
            <a:pPr>
              <a:buClr>
                <a:srgbClr val="000000"/>
              </a:buClr>
            </a:pPr>
            <a:r>
              <a:rPr lang="en-GB">
                <a:latin typeface="XCCW Joined 1a"/>
              </a:rPr>
              <a:t>Roll the dice with a learning buddy and answer the question.</a:t>
            </a:r>
          </a:p>
          <a:p>
            <a:pPr>
              <a:buClr>
                <a:srgbClr val="000000"/>
              </a:buClr>
            </a:pPr>
            <a:r>
              <a:rPr lang="en-GB">
                <a:latin typeface="XCCW Joined 1a"/>
              </a:rPr>
              <a:t>Challenge: Explain why!</a:t>
            </a:r>
          </a:p>
          <a:p>
            <a:pPr marL="137160" indent="0">
              <a:buClr>
                <a:srgbClr val="000000"/>
              </a:buClr>
              <a:buNone/>
            </a:pPr>
            <a:r>
              <a:rPr lang="en-GB">
                <a:solidFill>
                  <a:srgbClr val="0070C0"/>
                </a:solidFill>
                <a:latin typeface="XCCW Joined 1a"/>
              </a:rPr>
              <a:t>1) Does this book look interesting?</a:t>
            </a:r>
          </a:p>
          <a:p>
            <a:pPr marL="137160" indent="0">
              <a:buNone/>
            </a:pPr>
            <a:r>
              <a:rPr lang="en-GB">
                <a:solidFill>
                  <a:srgbClr val="0070C0"/>
                </a:solidFill>
                <a:latin typeface="XCCW Joined 1a"/>
              </a:rPr>
              <a:t>2) What do you like about the cover?</a:t>
            </a:r>
            <a:endParaRPr lang="en-GB">
              <a:solidFill>
                <a:srgbClr val="0070C0"/>
              </a:solidFill>
            </a:endParaRPr>
          </a:p>
          <a:p>
            <a:pPr marL="137160" indent="0">
              <a:buClr>
                <a:srgbClr val="000000"/>
              </a:buClr>
              <a:buNone/>
            </a:pPr>
            <a:r>
              <a:rPr lang="en-GB">
                <a:solidFill>
                  <a:srgbClr val="0070C0"/>
                </a:solidFill>
                <a:latin typeface="XCCW Joined 1a"/>
              </a:rPr>
              <a:t>3) What do you dislike about the cover?</a:t>
            </a:r>
          </a:p>
          <a:p>
            <a:pPr marL="137160" indent="0">
              <a:buClr>
                <a:srgbClr val="000000"/>
              </a:buClr>
              <a:buNone/>
            </a:pPr>
            <a:r>
              <a:rPr lang="en-GB">
                <a:solidFill>
                  <a:srgbClr val="0070C0"/>
                </a:solidFill>
                <a:latin typeface="XCCW Joined 1a"/>
              </a:rPr>
              <a:t>4) What do you think this book could be about?</a:t>
            </a:r>
          </a:p>
          <a:p>
            <a:pPr marL="137160" indent="0">
              <a:buNone/>
            </a:pPr>
            <a:r>
              <a:rPr lang="en-GB">
                <a:solidFill>
                  <a:srgbClr val="0070C0"/>
                </a:solidFill>
                <a:latin typeface="XCCW Joined 1a"/>
              </a:rPr>
              <a:t>5) How does the cover make you feel?</a:t>
            </a:r>
          </a:p>
          <a:p>
            <a:pPr marL="137160" indent="0">
              <a:buNone/>
            </a:pPr>
            <a:r>
              <a:rPr lang="en-GB">
                <a:solidFill>
                  <a:srgbClr val="0070C0"/>
                </a:solidFill>
                <a:latin typeface="XCCW Joined 1a"/>
              </a:rPr>
              <a:t>6) What do you think this book could be about?</a:t>
            </a:r>
          </a:p>
        </p:txBody>
      </p:sp>
      <p:pic>
        <p:nvPicPr>
          <p:cNvPr id="5" name="Picture 2" descr="Map&#10;&#10;Description automatically generated">
            <a:extLst>
              <a:ext uri="{FF2B5EF4-FFF2-40B4-BE49-F238E27FC236}">
                <a16:creationId xmlns:a16="http://schemas.microsoft.com/office/drawing/2014/main" id="{3BC48C0C-0DAA-47D4-9170-F8C99107FA71}"/>
              </a:ext>
            </a:extLst>
          </p:cNvPr>
          <p:cNvPicPr>
            <a:picLocks noChangeAspect="1"/>
          </p:cNvPicPr>
          <p:nvPr/>
        </p:nvPicPr>
        <p:blipFill>
          <a:blip r:embed="rId2"/>
          <a:stretch>
            <a:fillRect/>
          </a:stretch>
        </p:blipFill>
        <p:spPr>
          <a:xfrm>
            <a:off x="6995011" y="227525"/>
            <a:ext cx="2624683" cy="4059006"/>
          </a:xfrm>
          <a:prstGeom prst="rect">
            <a:avLst/>
          </a:prstGeom>
        </p:spPr>
      </p:pic>
    </p:spTree>
    <p:extLst>
      <p:ext uri="{BB962C8B-B14F-4D97-AF65-F5344CB8AC3E}">
        <p14:creationId xmlns:p14="http://schemas.microsoft.com/office/powerpoint/2010/main" val="3631507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a:xfrm>
            <a:off x="542434" y="-212414"/>
            <a:ext cx="8915400" cy="1143000"/>
          </a:xfrm>
        </p:spPr>
        <p:txBody>
          <a:bodyPr vert="horz" lIns="91440" tIns="45720" rIns="91440" bIns="45720" anchor="ctr">
            <a:normAutofit/>
            <a:scene3d>
              <a:camera prst="orthographicFront"/>
              <a:lightRig rig="soft" dir="t">
                <a:rot lat="0" lon="0" rev="16800000"/>
              </a:lightRig>
            </a:scene3d>
            <a:sp3d prstMaterial="softEdge">
              <a:bevelT w="38100" h="38100"/>
            </a:sp3d>
          </a:bodyPr>
          <a:lstStyle/>
          <a:p>
            <a:r>
              <a:rPr lang="en-GB">
                <a:latin typeface="XCCW Joined 1a"/>
              </a:rPr>
              <a:t>Introduction</a:t>
            </a:r>
            <a:endParaRPr lang="en-US"/>
          </a:p>
        </p:txBody>
      </p:sp>
      <p:sp>
        <p:nvSpPr>
          <p:cNvPr id="3" name="Content Placeholder 2">
            <a:extLst>
              <a:ext uri="{FF2B5EF4-FFF2-40B4-BE49-F238E27FC236}">
                <a16:creationId xmlns:a16="http://schemas.microsoft.com/office/drawing/2014/main" id="{6DED7194-EA9C-49AE-8851-DEA4954C5502}"/>
              </a:ext>
            </a:extLst>
          </p:cNvPr>
          <p:cNvSpPr>
            <a:spLocks noGrp="1"/>
          </p:cNvSpPr>
          <p:nvPr>
            <p:ph idx="1"/>
          </p:nvPr>
        </p:nvSpPr>
        <p:spPr>
          <a:xfrm>
            <a:off x="59717" y="4509842"/>
            <a:ext cx="10015395" cy="4991237"/>
          </a:xfrm>
        </p:spPr>
        <p:txBody>
          <a:bodyPr vert="horz" lIns="91440" tIns="45720" rIns="91440" bIns="45720" anchor="t">
            <a:normAutofit/>
          </a:bodyPr>
          <a:lstStyle/>
          <a:p>
            <a:r>
              <a:rPr lang="en-GB">
                <a:latin typeface="XCCW Joined 1a"/>
              </a:rPr>
              <a:t>You are introduced to a menacing first picture.</a:t>
            </a:r>
            <a:endParaRPr lang="en-GB"/>
          </a:p>
          <a:p>
            <a:pPr>
              <a:buClr>
                <a:srgbClr val="000000"/>
              </a:buClr>
            </a:pPr>
            <a:r>
              <a:rPr lang="en-GB">
                <a:solidFill>
                  <a:srgbClr val="000000"/>
                </a:solidFill>
                <a:latin typeface="XCCW Joined 1a"/>
              </a:rPr>
              <a:t>Why do you think all of the doors and shutters are closed?</a:t>
            </a:r>
          </a:p>
          <a:p>
            <a:pPr>
              <a:buClr>
                <a:srgbClr val="000000"/>
              </a:buClr>
            </a:pPr>
            <a:r>
              <a:rPr lang="en-GB">
                <a:solidFill>
                  <a:srgbClr val="000000"/>
                </a:solidFill>
                <a:latin typeface="XCCW Joined 1a"/>
              </a:rPr>
              <a:t>What effect does the shadow have on you?</a:t>
            </a:r>
          </a:p>
          <a:p>
            <a:pPr marL="137160" indent="0">
              <a:buClr>
                <a:srgbClr val="000000"/>
              </a:buClr>
              <a:buNone/>
            </a:pPr>
            <a:endParaRPr lang="en-GB">
              <a:solidFill>
                <a:srgbClr val="000000"/>
              </a:solidFill>
            </a:endParaRPr>
          </a:p>
          <a:p>
            <a:pPr>
              <a:buClr>
                <a:srgbClr val="000000"/>
              </a:buClr>
            </a:pPr>
            <a:endParaRPr lang="en-GB">
              <a:solidFill>
                <a:srgbClr val="0070C0"/>
              </a:solidFill>
            </a:endParaRPr>
          </a:p>
          <a:p>
            <a:pPr algn="ctr">
              <a:buNone/>
            </a:pPr>
            <a:endParaRPr lang="en-GB">
              <a:solidFill>
                <a:srgbClr val="0070C0"/>
              </a:solidFill>
            </a:endParaRPr>
          </a:p>
          <a:p>
            <a:pPr marL="137160" indent="0">
              <a:buNone/>
            </a:pPr>
            <a:endParaRPr lang="en-GB">
              <a:solidFill>
                <a:srgbClr val="0070C0"/>
              </a:solidFill>
              <a:latin typeface="XCCW Joined 1a"/>
            </a:endParaRPr>
          </a:p>
        </p:txBody>
      </p:sp>
      <p:pic>
        <p:nvPicPr>
          <p:cNvPr id="4" name="Picture 5" descr="A picture containing outdoor, photo, sitting, old&#10;&#10;Description automatically generated">
            <a:extLst>
              <a:ext uri="{FF2B5EF4-FFF2-40B4-BE49-F238E27FC236}">
                <a16:creationId xmlns:a16="http://schemas.microsoft.com/office/drawing/2014/main" id="{5F2ED423-918C-4801-8347-A72BF0E53FB8}"/>
              </a:ext>
            </a:extLst>
          </p:cNvPr>
          <p:cNvPicPr>
            <a:picLocks noChangeAspect="1"/>
          </p:cNvPicPr>
          <p:nvPr/>
        </p:nvPicPr>
        <p:blipFill>
          <a:blip r:embed="rId2"/>
          <a:stretch>
            <a:fillRect/>
          </a:stretch>
        </p:blipFill>
        <p:spPr>
          <a:xfrm>
            <a:off x="2477669" y="620406"/>
            <a:ext cx="4837215" cy="3693980"/>
          </a:xfrm>
          <a:prstGeom prst="rect">
            <a:avLst/>
          </a:prstGeom>
        </p:spPr>
      </p:pic>
    </p:spTree>
    <p:extLst>
      <p:ext uri="{BB962C8B-B14F-4D97-AF65-F5344CB8AC3E}">
        <p14:creationId xmlns:p14="http://schemas.microsoft.com/office/powerpoint/2010/main" val="3154526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a:xfrm>
            <a:off x="-1709208" y="109232"/>
            <a:ext cx="8915400" cy="1143000"/>
          </a:xfrm>
        </p:spPr>
        <p:txBody>
          <a:bodyPr vert="horz" lIns="91440" tIns="45720" rIns="91440" bIns="45720" anchor="ctr">
            <a:normAutofit/>
            <a:scene3d>
              <a:camera prst="orthographicFront"/>
              <a:lightRig rig="soft" dir="t">
                <a:rot lat="0" lon="0" rev="16800000"/>
              </a:lightRig>
            </a:scene3d>
            <a:sp3d prstMaterial="softEdge">
              <a:bevelT w="38100" h="38100"/>
            </a:sp3d>
          </a:bodyPr>
          <a:lstStyle/>
          <a:p>
            <a:r>
              <a:rPr lang="en-GB">
                <a:latin typeface="XCCW Joined 1a"/>
              </a:rPr>
              <a:t>This warning follows...</a:t>
            </a:r>
            <a:endParaRPr lang="en-US"/>
          </a:p>
        </p:txBody>
      </p:sp>
      <p:sp>
        <p:nvSpPr>
          <p:cNvPr id="3" name="Content Placeholder 2">
            <a:extLst>
              <a:ext uri="{FF2B5EF4-FFF2-40B4-BE49-F238E27FC236}">
                <a16:creationId xmlns:a16="http://schemas.microsoft.com/office/drawing/2014/main" id="{6DED7194-EA9C-49AE-8851-DEA4954C5502}"/>
              </a:ext>
            </a:extLst>
          </p:cNvPr>
          <p:cNvSpPr>
            <a:spLocks noGrp="1"/>
          </p:cNvSpPr>
          <p:nvPr>
            <p:ph idx="1"/>
          </p:nvPr>
        </p:nvSpPr>
        <p:spPr>
          <a:xfrm>
            <a:off x="-180288" y="3104288"/>
            <a:ext cx="9568525" cy="4991237"/>
          </a:xfrm>
        </p:spPr>
        <p:txBody>
          <a:bodyPr vert="horz" lIns="91440" tIns="45720" rIns="91440" bIns="45720" anchor="t">
            <a:normAutofit/>
          </a:bodyPr>
          <a:lstStyle/>
          <a:p>
            <a:r>
              <a:rPr lang="en-GB">
                <a:latin typeface="XCCW Joined 1a"/>
              </a:rPr>
              <a:t>How does it make you feel?</a:t>
            </a:r>
            <a:endParaRPr lang="en-GB">
              <a:solidFill>
                <a:srgbClr val="000000"/>
              </a:solidFill>
            </a:endParaRPr>
          </a:p>
          <a:p>
            <a:pPr>
              <a:buClr>
                <a:srgbClr val="000000"/>
              </a:buClr>
            </a:pPr>
            <a:r>
              <a:rPr lang="en-GB">
                <a:solidFill>
                  <a:srgbClr val="000000"/>
                </a:solidFill>
                <a:latin typeface="XCCW Joined 1a"/>
              </a:rPr>
              <a:t>Does this tell you more about the book we are going to be reading?</a:t>
            </a:r>
            <a:endParaRPr lang="en-GB">
              <a:solidFill>
                <a:srgbClr val="000000"/>
              </a:solidFill>
            </a:endParaRPr>
          </a:p>
          <a:p>
            <a:pPr>
              <a:buClr>
                <a:srgbClr val="000000"/>
              </a:buClr>
            </a:pPr>
            <a:endParaRPr lang="en-GB">
              <a:solidFill>
                <a:srgbClr val="0070C0"/>
              </a:solidFill>
            </a:endParaRPr>
          </a:p>
          <a:p>
            <a:pPr algn="ctr">
              <a:buNone/>
            </a:pPr>
            <a:endParaRPr lang="en-GB">
              <a:solidFill>
                <a:srgbClr val="0070C0"/>
              </a:solidFill>
            </a:endParaRPr>
          </a:p>
          <a:p>
            <a:pPr marL="137160" indent="0">
              <a:buNone/>
            </a:pPr>
            <a:endParaRPr lang="en-GB">
              <a:solidFill>
                <a:srgbClr val="0070C0"/>
              </a:solidFill>
              <a:latin typeface="XCCW Joined 1a"/>
            </a:endParaRPr>
          </a:p>
        </p:txBody>
      </p:sp>
      <p:pic>
        <p:nvPicPr>
          <p:cNvPr id="5" name="Picture 5" descr="Text&#10;&#10;Description automatically generated">
            <a:extLst>
              <a:ext uri="{FF2B5EF4-FFF2-40B4-BE49-F238E27FC236}">
                <a16:creationId xmlns:a16="http://schemas.microsoft.com/office/drawing/2014/main" id="{F423EEF1-ABE3-4F6F-A513-605E59E0A8FF}"/>
              </a:ext>
            </a:extLst>
          </p:cNvPr>
          <p:cNvPicPr>
            <a:picLocks noChangeAspect="1"/>
          </p:cNvPicPr>
          <p:nvPr/>
        </p:nvPicPr>
        <p:blipFill>
          <a:blip r:embed="rId2"/>
          <a:stretch>
            <a:fillRect/>
          </a:stretch>
        </p:blipFill>
        <p:spPr>
          <a:xfrm>
            <a:off x="5989460" y="63951"/>
            <a:ext cx="3913335" cy="2776454"/>
          </a:xfrm>
          <a:prstGeom prst="rect">
            <a:avLst/>
          </a:prstGeom>
        </p:spPr>
      </p:pic>
    </p:spTree>
    <p:extLst>
      <p:ext uri="{BB962C8B-B14F-4D97-AF65-F5344CB8AC3E}">
        <p14:creationId xmlns:p14="http://schemas.microsoft.com/office/powerpoint/2010/main" val="2506742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p:txBody>
          <a:bodyPr vert="horz" lIns="91440" tIns="45720" rIns="91440" bIns="45720" anchor="ctr">
            <a:normAutofit/>
            <a:scene3d>
              <a:camera prst="orthographicFront"/>
              <a:lightRig rig="soft" dir="t">
                <a:rot lat="0" lon="0" rev="16800000"/>
              </a:lightRig>
            </a:scene3d>
            <a:sp3d prstMaterial="softEdge">
              <a:bevelT w="38100" h="38100"/>
            </a:sp3d>
          </a:bodyPr>
          <a:lstStyle/>
          <a:p>
            <a:r>
              <a:rPr lang="en-GB">
                <a:latin typeface="XCCW Joined 1a"/>
              </a:rPr>
              <a:t>Prologue/blurb</a:t>
            </a:r>
            <a:endParaRPr lang="en-US"/>
          </a:p>
        </p:txBody>
      </p:sp>
      <p:sp>
        <p:nvSpPr>
          <p:cNvPr id="3" name="Content Placeholder 2">
            <a:extLst>
              <a:ext uri="{FF2B5EF4-FFF2-40B4-BE49-F238E27FC236}">
                <a16:creationId xmlns:a16="http://schemas.microsoft.com/office/drawing/2014/main" id="{6DED7194-EA9C-49AE-8851-DEA4954C5502}"/>
              </a:ext>
            </a:extLst>
          </p:cNvPr>
          <p:cNvSpPr>
            <a:spLocks noGrp="1"/>
          </p:cNvSpPr>
          <p:nvPr>
            <p:ph idx="1"/>
          </p:nvPr>
        </p:nvSpPr>
        <p:spPr>
          <a:xfrm>
            <a:off x="495300" y="1344618"/>
            <a:ext cx="6394835" cy="4991237"/>
          </a:xfrm>
        </p:spPr>
        <p:txBody>
          <a:bodyPr vert="horz" lIns="91440" tIns="45720" rIns="91440" bIns="45720" anchor="t">
            <a:normAutofit fontScale="77500" lnSpcReduction="20000"/>
          </a:bodyPr>
          <a:lstStyle/>
          <a:p>
            <a:r>
              <a:rPr lang="en-GB">
                <a:latin typeface="XCCW Joined 1a"/>
              </a:rPr>
              <a:t>From reading the blurb/prologue, what kind of book do you think we will be reading together? Why?</a:t>
            </a:r>
            <a:endParaRPr lang="en-GB"/>
          </a:p>
          <a:p>
            <a:pPr>
              <a:buClr>
                <a:srgbClr val="000000"/>
              </a:buClr>
            </a:pPr>
            <a:endParaRPr lang="en-GB">
              <a:latin typeface="XCCW Joined 1a"/>
            </a:endParaRPr>
          </a:p>
          <a:p>
            <a:pPr>
              <a:buClr>
                <a:srgbClr val="000000"/>
              </a:buClr>
            </a:pPr>
            <a:endParaRPr lang="en-GB">
              <a:solidFill>
                <a:srgbClr val="0070C0"/>
              </a:solidFill>
              <a:latin typeface="XCCW Joined 1a"/>
            </a:endParaRPr>
          </a:p>
          <a:p>
            <a:pPr algn="ctr">
              <a:buNone/>
            </a:pPr>
            <a:r>
              <a:rPr lang="en-GB">
                <a:solidFill>
                  <a:srgbClr val="0070C0"/>
                </a:solidFill>
                <a:latin typeface="XCCW Joined 1a"/>
              </a:rPr>
              <a:t>Darkness had come to the town.  Strange </a:t>
            </a:r>
            <a:br>
              <a:rPr lang="en-GB">
                <a:solidFill>
                  <a:srgbClr val="0070C0"/>
                </a:solidFill>
                <a:latin typeface="XCCW Joined 1a"/>
              </a:rPr>
            </a:br>
            <a:r>
              <a:rPr lang="en-GB">
                <a:solidFill>
                  <a:srgbClr val="0070C0"/>
                </a:solidFill>
                <a:latin typeface="XCCW Joined 1a"/>
              </a:rPr>
              <a:t>things were happening in the dead of night.  </a:t>
            </a:r>
            <a:br>
              <a:rPr lang="en-GB">
                <a:solidFill>
                  <a:srgbClr val="0070C0"/>
                </a:solidFill>
                <a:latin typeface="XCCW Joined 1a"/>
              </a:rPr>
            </a:br>
            <a:r>
              <a:rPr lang="en-GB">
                <a:solidFill>
                  <a:srgbClr val="0070C0"/>
                </a:solidFill>
                <a:latin typeface="XCCW Joined 1a"/>
              </a:rPr>
              <a:t>Children would put a tooth under their pillow </a:t>
            </a:r>
            <a:br>
              <a:rPr lang="en-GB">
                <a:solidFill>
                  <a:srgbClr val="0070C0"/>
                </a:solidFill>
                <a:latin typeface="XCCW Joined 1a"/>
              </a:rPr>
            </a:br>
            <a:r>
              <a:rPr lang="en-GB">
                <a:solidFill>
                  <a:srgbClr val="0070C0"/>
                </a:solidFill>
                <a:latin typeface="XCCW Joined 1a"/>
              </a:rPr>
              <a:t>for the tooth fairy, but in the morning they </a:t>
            </a:r>
            <a:br>
              <a:rPr lang="en-GB">
                <a:solidFill>
                  <a:srgbClr val="0070C0"/>
                </a:solidFill>
                <a:latin typeface="XCCW Joined 1a"/>
              </a:rPr>
            </a:br>
            <a:r>
              <a:rPr lang="en-GB">
                <a:solidFill>
                  <a:srgbClr val="0070C0"/>
                </a:solidFill>
                <a:latin typeface="XCCW Joined 1a"/>
              </a:rPr>
              <a:t>would wake up to find...</a:t>
            </a:r>
            <a:endParaRPr lang="en-GB">
              <a:solidFill>
                <a:srgbClr val="0070C0"/>
              </a:solidFill>
            </a:endParaRPr>
          </a:p>
          <a:p>
            <a:pPr algn="ctr">
              <a:buNone/>
            </a:pPr>
            <a:r>
              <a:rPr lang="en-GB">
                <a:solidFill>
                  <a:srgbClr val="0070C0"/>
                </a:solidFill>
                <a:latin typeface="XCCW Joined 1a"/>
              </a:rPr>
              <a:t>a dead slug; a live spider; hundreds of earwigs </a:t>
            </a:r>
            <a:br>
              <a:rPr lang="en-GB">
                <a:solidFill>
                  <a:srgbClr val="0070C0"/>
                </a:solidFill>
                <a:latin typeface="XCCW Joined 1a"/>
              </a:rPr>
            </a:br>
            <a:r>
              <a:rPr lang="en-GB">
                <a:solidFill>
                  <a:srgbClr val="0070C0"/>
                </a:solidFill>
                <a:latin typeface="XCCW Joined 1a"/>
              </a:rPr>
              <a:t>creeping and crawling beneath their pillow.</a:t>
            </a:r>
            <a:endParaRPr lang="en-GB">
              <a:solidFill>
                <a:srgbClr val="0070C0"/>
              </a:solidFill>
            </a:endParaRPr>
          </a:p>
          <a:p>
            <a:pPr algn="ctr">
              <a:buNone/>
            </a:pPr>
            <a:br>
              <a:rPr lang="en-US"/>
            </a:br>
            <a:endParaRPr lang="en-US">
              <a:solidFill>
                <a:srgbClr val="0070C0"/>
              </a:solidFill>
            </a:endParaRPr>
          </a:p>
          <a:p>
            <a:pPr algn="ctr">
              <a:buNone/>
            </a:pPr>
            <a:r>
              <a:rPr lang="en-GB">
                <a:solidFill>
                  <a:srgbClr val="0070C0"/>
                </a:solidFill>
                <a:latin typeface="XCCW Joined 1a"/>
              </a:rPr>
              <a:t>Evil was at work.  But who or what was behind </a:t>
            </a:r>
            <a:br>
              <a:rPr lang="en-GB">
                <a:solidFill>
                  <a:srgbClr val="0070C0"/>
                </a:solidFill>
                <a:latin typeface="XCCW Joined 1a"/>
              </a:rPr>
            </a:br>
            <a:r>
              <a:rPr lang="en-GB">
                <a:solidFill>
                  <a:srgbClr val="0070C0"/>
                </a:solidFill>
                <a:latin typeface="XCCW Joined 1a"/>
              </a:rPr>
              <a:t>it?</a:t>
            </a:r>
            <a:endParaRPr lang="en-GB">
              <a:solidFill>
                <a:srgbClr val="0070C0"/>
              </a:solidFill>
            </a:endParaRPr>
          </a:p>
          <a:p>
            <a:pPr marL="137160" indent="0">
              <a:buNone/>
            </a:pPr>
            <a:endParaRPr lang="en-GB">
              <a:solidFill>
                <a:srgbClr val="0070C0"/>
              </a:solidFill>
              <a:latin typeface="XCCW Joined 1a"/>
            </a:endParaRPr>
          </a:p>
        </p:txBody>
      </p:sp>
      <p:pic>
        <p:nvPicPr>
          <p:cNvPr id="5" name="Picture 2" descr="Map&#10;&#10;Description automatically generated">
            <a:extLst>
              <a:ext uri="{FF2B5EF4-FFF2-40B4-BE49-F238E27FC236}">
                <a16:creationId xmlns:a16="http://schemas.microsoft.com/office/drawing/2014/main" id="{3BC48C0C-0DAA-47D4-9170-F8C99107FA71}"/>
              </a:ext>
            </a:extLst>
          </p:cNvPr>
          <p:cNvPicPr>
            <a:picLocks noChangeAspect="1"/>
          </p:cNvPicPr>
          <p:nvPr/>
        </p:nvPicPr>
        <p:blipFill>
          <a:blip r:embed="rId2"/>
          <a:stretch>
            <a:fillRect/>
          </a:stretch>
        </p:blipFill>
        <p:spPr>
          <a:xfrm>
            <a:off x="7105236" y="613473"/>
            <a:ext cx="2624683" cy="4059006"/>
          </a:xfrm>
          <a:prstGeom prst="rect">
            <a:avLst/>
          </a:prstGeom>
        </p:spPr>
      </p:pic>
    </p:spTree>
    <p:extLst>
      <p:ext uri="{BB962C8B-B14F-4D97-AF65-F5344CB8AC3E}">
        <p14:creationId xmlns:p14="http://schemas.microsoft.com/office/powerpoint/2010/main" val="316754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p:txBody>
          <a:bodyPr vert="horz" lIns="91440" tIns="45720" rIns="91440" bIns="45720" anchor="ctr">
            <a:normAutofit/>
            <a:scene3d>
              <a:camera prst="orthographicFront"/>
              <a:lightRig rig="soft" dir="t">
                <a:rot lat="0" lon="0" rev="16800000"/>
              </a:lightRig>
            </a:scene3d>
            <a:sp3d prstMaterial="softEdge">
              <a:bevelT w="38100" h="38100"/>
            </a:sp3d>
          </a:bodyPr>
          <a:lstStyle/>
          <a:p>
            <a:r>
              <a:rPr lang="en-GB">
                <a:latin typeface="XCCW Joined 1a"/>
              </a:rPr>
              <a:t>Prologue/blurb</a:t>
            </a:r>
            <a:endParaRPr lang="en-US"/>
          </a:p>
        </p:txBody>
      </p:sp>
      <p:sp>
        <p:nvSpPr>
          <p:cNvPr id="3" name="Content Placeholder 2">
            <a:extLst>
              <a:ext uri="{FF2B5EF4-FFF2-40B4-BE49-F238E27FC236}">
                <a16:creationId xmlns:a16="http://schemas.microsoft.com/office/drawing/2014/main" id="{6DED7194-EA9C-49AE-8851-DEA4954C5502}"/>
              </a:ext>
            </a:extLst>
          </p:cNvPr>
          <p:cNvSpPr>
            <a:spLocks noGrp="1"/>
          </p:cNvSpPr>
          <p:nvPr>
            <p:ph idx="1"/>
          </p:nvPr>
        </p:nvSpPr>
        <p:spPr>
          <a:xfrm>
            <a:off x="71094" y="1344618"/>
            <a:ext cx="6819041" cy="4991237"/>
          </a:xfrm>
        </p:spPr>
        <p:txBody>
          <a:bodyPr vert="horz" lIns="91440" tIns="45720" rIns="91440" bIns="45720" anchor="t">
            <a:normAutofit fontScale="92500" lnSpcReduction="20000"/>
          </a:bodyPr>
          <a:lstStyle/>
          <a:p>
            <a:pPr marL="137160" indent="0">
              <a:buNone/>
            </a:pPr>
            <a:r>
              <a:rPr lang="en-GB">
                <a:latin typeface="XCCW Joined 1a"/>
              </a:rPr>
              <a:t>We read in the prologue:</a:t>
            </a:r>
            <a:endParaRPr lang="en-US"/>
          </a:p>
          <a:p>
            <a:pPr marL="137160" indent="0">
              <a:buNone/>
            </a:pPr>
            <a:endParaRPr lang="en-GB">
              <a:latin typeface="XCCW Joined 1a"/>
            </a:endParaRPr>
          </a:p>
          <a:p>
            <a:pPr>
              <a:buNone/>
            </a:pPr>
            <a:r>
              <a:rPr lang="en-GB" b="1">
                <a:latin typeface="XCCW Joined 1a"/>
              </a:rPr>
              <a:t>‘Strange things </a:t>
            </a:r>
            <a:r>
              <a:rPr lang="en-GB">
                <a:latin typeface="XCCW Joined 1a"/>
              </a:rPr>
              <a:t>are happening’</a:t>
            </a:r>
            <a:endParaRPr lang="en-GB"/>
          </a:p>
          <a:p>
            <a:pPr>
              <a:buNone/>
            </a:pPr>
            <a:r>
              <a:rPr lang="en-GB">
                <a:latin typeface="XCCW Joined 1a"/>
              </a:rPr>
              <a:t>‘They ... find </a:t>
            </a:r>
            <a:r>
              <a:rPr lang="en-GB" b="1">
                <a:latin typeface="XCCW Joined 1a"/>
              </a:rPr>
              <a:t>something unspeakable’</a:t>
            </a:r>
            <a:endParaRPr lang="en-GB"/>
          </a:p>
          <a:p>
            <a:pPr>
              <a:buNone/>
            </a:pPr>
            <a:r>
              <a:rPr lang="en-GB" b="1">
                <a:latin typeface="XCCW Joined 1a"/>
              </a:rPr>
              <a:t>‘Someone or something </a:t>
            </a:r>
            <a:r>
              <a:rPr lang="en-GB">
                <a:latin typeface="XCCW Joined 1a"/>
              </a:rPr>
              <a:t>had come into their bedrooms’</a:t>
            </a:r>
            <a:endParaRPr lang="en-GB"/>
          </a:p>
          <a:p>
            <a:pPr>
              <a:buNone/>
            </a:pPr>
            <a:r>
              <a:rPr lang="en-GB">
                <a:latin typeface="XCCW Joined 1a"/>
              </a:rPr>
              <a:t>Why do </a:t>
            </a:r>
            <a:r>
              <a:rPr lang="en-GB" b="1">
                <a:latin typeface="XCCW Joined 1a"/>
              </a:rPr>
              <a:t>these particular phrases </a:t>
            </a:r>
            <a:r>
              <a:rPr lang="en-GB">
                <a:latin typeface="XCCW Joined 1a"/>
              </a:rPr>
              <a:t>add more mystery to what is happening in the town?</a:t>
            </a:r>
            <a:endParaRPr lang="en-GB"/>
          </a:p>
          <a:p>
            <a:pPr>
              <a:buNone/>
            </a:pPr>
            <a:endParaRPr lang="en-GB">
              <a:latin typeface="XCCW Joined 1a"/>
            </a:endParaRPr>
          </a:p>
          <a:p>
            <a:pPr>
              <a:buNone/>
            </a:pPr>
            <a:r>
              <a:rPr lang="en-GB" b="1">
                <a:latin typeface="XCCW Joined 1a"/>
              </a:rPr>
              <a:t>Task: </a:t>
            </a:r>
            <a:r>
              <a:rPr lang="en-GB">
                <a:latin typeface="XCCW Joined 1a"/>
              </a:rPr>
              <a:t>Think about this early build up to the story you are about to read.</a:t>
            </a:r>
            <a:endParaRPr lang="en-GB"/>
          </a:p>
          <a:p>
            <a:pPr>
              <a:buNone/>
            </a:pPr>
            <a:r>
              <a:rPr lang="en-GB">
                <a:latin typeface="XCCW Joined 1a"/>
              </a:rPr>
              <a:t>Then, write at least three sentences predicting what you think may happen in this story.</a:t>
            </a:r>
            <a:endParaRPr lang="en-GB"/>
          </a:p>
          <a:p>
            <a:pPr marL="137160" indent="0">
              <a:buNone/>
            </a:pPr>
            <a:endParaRPr lang="en-GB">
              <a:solidFill>
                <a:srgbClr val="000000"/>
              </a:solidFill>
              <a:latin typeface="XCCW Joined 1a"/>
            </a:endParaRPr>
          </a:p>
          <a:p>
            <a:pPr marL="137160" indent="0">
              <a:buNone/>
            </a:pPr>
            <a:endParaRPr lang="en-GB">
              <a:solidFill>
                <a:srgbClr val="0070C0"/>
              </a:solidFill>
              <a:latin typeface="XCCW Joined 1a"/>
            </a:endParaRPr>
          </a:p>
        </p:txBody>
      </p:sp>
      <p:pic>
        <p:nvPicPr>
          <p:cNvPr id="5" name="Picture 2" descr="Map&#10;&#10;Description automatically generated">
            <a:extLst>
              <a:ext uri="{FF2B5EF4-FFF2-40B4-BE49-F238E27FC236}">
                <a16:creationId xmlns:a16="http://schemas.microsoft.com/office/drawing/2014/main" id="{3BC48C0C-0DAA-47D4-9170-F8C99107FA71}"/>
              </a:ext>
            </a:extLst>
          </p:cNvPr>
          <p:cNvPicPr>
            <a:picLocks noChangeAspect="1"/>
          </p:cNvPicPr>
          <p:nvPr/>
        </p:nvPicPr>
        <p:blipFill>
          <a:blip r:embed="rId2"/>
          <a:stretch>
            <a:fillRect/>
          </a:stretch>
        </p:blipFill>
        <p:spPr>
          <a:xfrm>
            <a:off x="7105236" y="613473"/>
            <a:ext cx="2624683" cy="4059006"/>
          </a:xfrm>
          <a:prstGeom prst="rect">
            <a:avLst/>
          </a:prstGeom>
        </p:spPr>
      </p:pic>
    </p:spTree>
    <p:extLst>
      <p:ext uri="{BB962C8B-B14F-4D97-AF65-F5344CB8AC3E}">
        <p14:creationId xmlns:p14="http://schemas.microsoft.com/office/powerpoint/2010/main" val="196516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GB" sz="2400">
                <a:solidFill>
                  <a:srgbClr val="0070C0"/>
                </a:solidFill>
                <a:latin typeface="XCCW Joined 1a"/>
              </a:rPr>
              <a:t>Meet the characters</a:t>
            </a:r>
            <a:br>
              <a:rPr lang="en-GB" sz="2400">
                <a:solidFill>
                  <a:srgbClr val="0070C0"/>
                </a:solidFill>
                <a:latin typeface="XCCW Joined 1a"/>
              </a:rPr>
            </a:br>
            <a:r>
              <a:rPr lang="en-GB" sz="2400">
                <a:solidFill>
                  <a:srgbClr val="0070C0"/>
                </a:solidFill>
                <a:latin typeface="XCCW Joined 1a"/>
              </a:rPr>
              <a:t>Who do you think is the main character? Who do you think looks interesting? What do you notice about them?</a:t>
            </a:r>
            <a:endParaRPr lang="en-GB" sz="2400">
              <a:solidFill>
                <a:srgbClr val="0070C0"/>
              </a:solidFill>
            </a:endParaRPr>
          </a:p>
        </p:txBody>
      </p:sp>
      <p:pic>
        <p:nvPicPr>
          <p:cNvPr id="7" name="Picture 7" descr="A drawing of a person&#10;&#10;Description automatically generated">
            <a:extLst>
              <a:ext uri="{FF2B5EF4-FFF2-40B4-BE49-F238E27FC236}">
                <a16:creationId xmlns:a16="http://schemas.microsoft.com/office/drawing/2014/main" id="{2C7986DB-6908-4BE6-A145-0B56E00A3BEE}"/>
              </a:ext>
            </a:extLst>
          </p:cNvPr>
          <p:cNvPicPr>
            <a:picLocks noChangeAspect="1"/>
          </p:cNvPicPr>
          <p:nvPr/>
        </p:nvPicPr>
        <p:blipFill>
          <a:blip r:embed="rId2"/>
          <a:stretch>
            <a:fillRect/>
          </a:stretch>
        </p:blipFill>
        <p:spPr>
          <a:xfrm>
            <a:off x="428566" y="1371600"/>
            <a:ext cx="2261569" cy="4114800"/>
          </a:xfrm>
          <a:prstGeom prst="rect">
            <a:avLst/>
          </a:prstGeom>
        </p:spPr>
      </p:pic>
      <p:pic>
        <p:nvPicPr>
          <p:cNvPr id="8" name="Picture 8" descr="A picture containing drawing, bicycle&#10;&#10;Description automatically generated">
            <a:extLst>
              <a:ext uri="{FF2B5EF4-FFF2-40B4-BE49-F238E27FC236}">
                <a16:creationId xmlns:a16="http://schemas.microsoft.com/office/drawing/2014/main" id="{2FB6D5C5-3FED-403B-8827-49DF34565601}"/>
              </a:ext>
            </a:extLst>
          </p:cNvPr>
          <p:cNvPicPr>
            <a:picLocks noChangeAspect="1"/>
          </p:cNvPicPr>
          <p:nvPr/>
        </p:nvPicPr>
        <p:blipFill>
          <a:blip r:embed="rId3"/>
          <a:stretch>
            <a:fillRect/>
          </a:stretch>
        </p:blipFill>
        <p:spPr>
          <a:xfrm>
            <a:off x="3581400" y="1388225"/>
            <a:ext cx="2743200" cy="4081549"/>
          </a:xfrm>
          <a:prstGeom prst="rect">
            <a:avLst/>
          </a:prstGeom>
        </p:spPr>
      </p:pic>
      <p:pic>
        <p:nvPicPr>
          <p:cNvPr id="9" name="Picture 9" descr="A drawing of a person&#10;&#10;Description automatically generated">
            <a:extLst>
              <a:ext uri="{FF2B5EF4-FFF2-40B4-BE49-F238E27FC236}">
                <a16:creationId xmlns:a16="http://schemas.microsoft.com/office/drawing/2014/main" id="{61F76C60-641C-4343-BECA-319A2978D596}"/>
              </a:ext>
            </a:extLst>
          </p:cNvPr>
          <p:cNvPicPr>
            <a:picLocks noChangeAspect="1"/>
          </p:cNvPicPr>
          <p:nvPr/>
        </p:nvPicPr>
        <p:blipFill>
          <a:blip r:embed="rId4"/>
          <a:stretch>
            <a:fillRect/>
          </a:stretch>
        </p:blipFill>
        <p:spPr>
          <a:xfrm>
            <a:off x="7378438" y="1410878"/>
            <a:ext cx="1905000" cy="4114800"/>
          </a:xfrm>
          <a:prstGeom prst="rect">
            <a:avLst/>
          </a:prstGeom>
        </p:spPr>
      </p:pic>
    </p:spTree>
    <p:extLst>
      <p:ext uri="{BB962C8B-B14F-4D97-AF65-F5344CB8AC3E}">
        <p14:creationId xmlns:p14="http://schemas.microsoft.com/office/powerpoint/2010/main" val="1353192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BE40-63A6-4D78-AF70-2C4A08DA40C4}"/>
              </a:ext>
            </a:extLst>
          </p:cNvPr>
          <p:cNvSpPr>
            <a:spLocks noGrp="1"/>
          </p:cNvSpPr>
          <p:nvPr>
            <p:ph type="title"/>
          </p:nvPr>
        </p:nvSpPr>
        <p:spPr/>
        <p:txBody>
          <a:bodyPr vert="horz" lIns="91440" tIns="45720" rIns="91440" bIns="45720" anchor="ctr">
            <a:noAutofit/>
            <a:scene3d>
              <a:camera prst="orthographicFront"/>
              <a:lightRig rig="soft" dir="t">
                <a:rot lat="0" lon="0" rev="16800000"/>
              </a:lightRig>
            </a:scene3d>
            <a:sp3d prstMaterial="softEdge">
              <a:bevelT w="38100" h="38100"/>
            </a:sp3d>
          </a:bodyPr>
          <a:lstStyle/>
          <a:p>
            <a:r>
              <a:rPr lang="en-GB" sz="2400">
                <a:solidFill>
                  <a:srgbClr val="0070C0"/>
                </a:solidFill>
                <a:latin typeface="XCCW Joined 1a"/>
              </a:rPr>
              <a:t>Meet the characters</a:t>
            </a:r>
            <a:br>
              <a:rPr lang="en-GB" sz="2400">
                <a:solidFill>
                  <a:srgbClr val="0070C0"/>
                </a:solidFill>
                <a:latin typeface="XCCW Joined 1a"/>
              </a:rPr>
            </a:br>
            <a:r>
              <a:rPr lang="en-GB" sz="2400">
                <a:solidFill>
                  <a:srgbClr val="0070C0"/>
                </a:solidFill>
                <a:latin typeface="XCCW Joined 1a"/>
              </a:rPr>
              <a:t>Who do you think is the main character? Who do you think looks interesting? What do you notice about them?</a:t>
            </a:r>
            <a:endParaRPr lang="en-GB" sz="2400">
              <a:solidFill>
                <a:srgbClr val="0070C0"/>
              </a:solidFill>
            </a:endParaRPr>
          </a:p>
        </p:txBody>
      </p:sp>
      <p:pic>
        <p:nvPicPr>
          <p:cNvPr id="3" name="Picture 3" descr="A drawing of a person&#10;&#10;Description automatically generated">
            <a:extLst>
              <a:ext uri="{FF2B5EF4-FFF2-40B4-BE49-F238E27FC236}">
                <a16:creationId xmlns:a16="http://schemas.microsoft.com/office/drawing/2014/main" id="{0A4BCFBF-E4AD-41C0-9C2D-FB1DBA1339FC}"/>
              </a:ext>
            </a:extLst>
          </p:cNvPr>
          <p:cNvPicPr>
            <a:picLocks noChangeAspect="1"/>
          </p:cNvPicPr>
          <p:nvPr/>
        </p:nvPicPr>
        <p:blipFill>
          <a:blip r:embed="rId2"/>
          <a:stretch>
            <a:fillRect/>
          </a:stretch>
        </p:blipFill>
        <p:spPr>
          <a:xfrm>
            <a:off x="831520" y="1371600"/>
            <a:ext cx="1927001" cy="4114800"/>
          </a:xfrm>
          <a:prstGeom prst="rect">
            <a:avLst/>
          </a:prstGeom>
        </p:spPr>
      </p:pic>
      <p:pic>
        <p:nvPicPr>
          <p:cNvPr id="4" name="Picture 4" descr="A drawing of a person&#10;&#10;Description automatically generated">
            <a:extLst>
              <a:ext uri="{FF2B5EF4-FFF2-40B4-BE49-F238E27FC236}">
                <a16:creationId xmlns:a16="http://schemas.microsoft.com/office/drawing/2014/main" id="{50017EDC-660B-4252-B342-702775A9F720}"/>
              </a:ext>
            </a:extLst>
          </p:cNvPr>
          <p:cNvPicPr>
            <a:picLocks noChangeAspect="1"/>
          </p:cNvPicPr>
          <p:nvPr/>
        </p:nvPicPr>
        <p:blipFill>
          <a:blip r:embed="rId3"/>
          <a:stretch>
            <a:fillRect/>
          </a:stretch>
        </p:blipFill>
        <p:spPr>
          <a:xfrm>
            <a:off x="4314854" y="1379456"/>
            <a:ext cx="1967593" cy="4114800"/>
          </a:xfrm>
          <a:prstGeom prst="rect">
            <a:avLst/>
          </a:prstGeom>
        </p:spPr>
      </p:pic>
      <p:pic>
        <p:nvPicPr>
          <p:cNvPr id="5" name="Picture 5" descr="A drawing of a person&#10;&#10;Description automatically generated">
            <a:extLst>
              <a:ext uri="{FF2B5EF4-FFF2-40B4-BE49-F238E27FC236}">
                <a16:creationId xmlns:a16="http://schemas.microsoft.com/office/drawing/2014/main" id="{1E6A9580-3683-4E90-B548-9556F1407C02}"/>
              </a:ext>
            </a:extLst>
          </p:cNvPr>
          <p:cNvPicPr>
            <a:picLocks noChangeAspect="1"/>
          </p:cNvPicPr>
          <p:nvPr/>
        </p:nvPicPr>
        <p:blipFill>
          <a:blip r:embed="rId4"/>
          <a:stretch>
            <a:fillRect/>
          </a:stretch>
        </p:blipFill>
        <p:spPr>
          <a:xfrm>
            <a:off x="7101251" y="1371600"/>
            <a:ext cx="2522220" cy="4114800"/>
          </a:xfrm>
          <a:prstGeom prst="rect">
            <a:avLst/>
          </a:prstGeom>
        </p:spPr>
      </p:pic>
    </p:spTree>
    <p:extLst>
      <p:ext uri="{BB962C8B-B14F-4D97-AF65-F5344CB8AC3E}">
        <p14:creationId xmlns:p14="http://schemas.microsoft.com/office/powerpoint/2010/main" val="31511381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Application>Microsoft Office PowerPoint</Application>
  <PresentationFormat>A4 Paper (210x297 mm)</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Our topic this term is... Burps, Bottoms and Bile and our text this term is... Demon Dentist</vt:lpstr>
      <vt:lpstr>Can I participate in discussion about books, taking turns and listening to what others say? Reasoned discussion (Y4).</vt:lpstr>
      <vt:lpstr>Front cover</vt:lpstr>
      <vt:lpstr>Introduction</vt:lpstr>
      <vt:lpstr>This warning follows...</vt:lpstr>
      <vt:lpstr>Prologue/blurb</vt:lpstr>
      <vt:lpstr>Prologue/blurb</vt:lpstr>
      <vt:lpstr>Meet the characters Who do you think is the main character? Who do you think looks interesting? What do you notice about them?</vt:lpstr>
      <vt:lpstr>Meet the characters Who do you think is the main character? Who do you think looks interesting? What do you notice about them?</vt:lpstr>
      <vt:lpstr>Meet the characters Who do you think is the main character? Who do you think looks interesting? What do you notice about them?</vt:lpstr>
      <vt:lpstr>Meet the characters Who do you think is the main character? Who do you think looks interesting? What do you notice about them?</vt:lpstr>
      <vt:lpstr>Read chapter 1. Discuss in your groups: Do you remember your last visit to the dentist? What did the dentist look like? Were they kind to you? How did you feel before, during and after your visit to the dentist?  Task: Write down what happened in your last visit to the dentist.</vt:lpstr>
      <vt:lpstr>Chapter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Teresa</dc:creator>
  <cp:revision>47</cp:revision>
  <cp:lastPrinted>2020-09-22T13:37:32Z</cp:lastPrinted>
  <dcterms:created xsi:type="dcterms:W3CDTF">2020-08-27T13:28:14Z</dcterms:created>
  <dcterms:modified xsi:type="dcterms:W3CDTF">2020-11-01T16:57:07Z</dcterms:modified>
</cp:coreProperties>
</file>