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Teachers - Traveling Through Cells">
            <a:extLst>
              <a:ext uri="{FF2B5EF4-FFF2-40B4-BE49-F238E27FC236}">
                <a16:creationId xmlns:a16="http://schemas.microsoft.com/office/drawing/2014/main" id="{D2083865-A550-48D9-9EC2-65526C09CF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" y="4508826"/>
            <a:ext cx="3048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28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9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89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638509"/>
            <a:ext cx="6571343" cy="10607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57923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0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09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8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27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8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74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EB01FF7D-4F9E-4F49-A5EB-F9EB4AB4FA53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82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86000">
              <a:srgbClr val="FFFFCC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1FF7D-4F9E-4F49-A5EB-F9EB4AB4FA53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4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A697A-68EA-4429-8337-BF6B8536B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907" y="802299"/>
            <a:ext cx="7180330" cy="2541431"/>
          </a:xfrm>
        </p:spPr>
        <p:txBody>
          <a:bodyPr>
            <a:normAutofit fontScale="90000"/>
          </a:bodyPr>
          <a:lstStyle/>
          <a:p>
            <a:r>
              <a:rPr lang="en-GB" sz="4800" b="1" dirty="0"/>
              <a:t>Can I share the findings and conclusion of my investigation?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97991-1500-4A25-8EDA-E59EBBC6E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1308650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GB" dirty="0"/>
              <a:t>I can summarise what we did</a:t>
            </a:r>
          </a:p>
          <a:p>
            <a:pPr marL="285750" indent="-285750">
              <a:buFontTx/>
              <a:buChar char="-"/>
            </a:pPr>
            <a:r>
              <a:rPr lang="en-GB" dirty="0"/>
              <a:t>I can share the results</a:t>
            </a:r>
          </a:p>
          <a:p>
            <a:pPr marL="285750" indent="-285750">
              <a:buFontTx/>
              <a:buChar char="-"/>
            </a:pPr>
            <a:r>
              <a:rPr lang="en-GB" dirty="0"/>
              <a:t>I can draw a conclusion</a:t>
            </a:r>
          </a:p>
        </p:txBody>
      </p:sp>
    </p:spTree>
    <p:extLst>
      <p:ext uri="{BB962C8B-B14F-4D97-AF65-F5344CB8AC3E}">
        <p14:creationId xmlns:p14="http://schemas.microsoft.com/office/powerpoint/2010/main" val="224374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10F5-5EA6-4CCC-8FC4-2FDDE4C7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were you looking 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291F7-F99A-4481-99BB-B5A47F5F2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question we investigated was …</a:t>
            </a:r>
          </a:p>
          <a:p>
            <a:pPr marL="0" indent="0">
              <a:buNone/>
            </a:pPr>
            <a:r>
              <a:rPr lang="en-GB" dirty="0"/>
              <a:t>We looked at …. </a:t>
            </a:r>
          </a:p>
        </p:txBody>
      </p:sp>
    </p:spTree>
    <p:extLst>
      <p:ext uri="{BB962C8B-B14F-4D97-AF65-F5344CB8AC3E}">
        <p14:creationId xmlns:p14="http://schemas.microsoft.com/office/powerpoint/2010/main" val="215066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F794F-9CB1-4A08-A260-C620C278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you find 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333DF-F66C-4E3D-B649-EA0AF6B63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found out that ….</a:t>
            </a:r>
          </a:p>
          <a:p>
            <a:r>
              <a:rPr lang="en-GB" dirty="0"/>
              <a:t>(Y4) I think the results are reliable/ not reliable because …</a:t>
            </a:r>
          </a:p>
        </p:txBody>
      </p:sp>
    </p:spTree>
    <p:extLst>
      <p:ext uri="{BB962C8B-B14F-4D97-AF65-F5344CB8AC3E}">
        <p14:creationId xmlns:p14="http://schemas.microsoft.com/office/powerpoint/2010/main" val="215433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B90A6-EED5-445F-AF89-9938B38F9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B911D-A731-4198-AEBB-05BC58ED6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My prediction was correct / wrong because ….</a:t>
            </a:r>
          </a:p>
          <a:p>
            <a:pPr marL="0" indent="0">
              <a:buNone/>
            </a:pPr>
            <a:r>
              <a:rPr lang="en-GB" dirty="0"/>
              <a:t>Next time, I will ….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wonder ….</a:t>
            </a:r>
          </a:p>
        </p:txBody>
      </p:sp>
    </p:spTree>
    <p:extLst>
      <p:ext uri="{BB962C8B-B14F-4D97-AF65-F5344CB8AC3E}">
        <p14:creationId xmlns:p14="http://schemas.microsoft.com/office/powerpoint/2010/main" val="39748752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199</TotalTime>
  <Words>86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XCCW Joined 1a</vt:lpstr>
      <vt:lpstr>Gallery</vt:lpstr>
      <vt:lpstr>Can I share the findings and conclusion of my investigation?</vt:lpstr>
      <vt:lpstr>What were you looking at?</vt:lpstr>
      <vt:lpstr>What did you find out?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orcas class</dc:title>
  <dc:creator>Sophie Teresa</dc:creator>
  <cp:lastModifiedBy>Sophie Teresa</cp:lastModifiedBy>
  <cp:revision>35</cp:revision>
  <dcterms:created xsi:type="dcterms:W3CDTF">2020-08-31T07:13:13Z</dcterms:created>
  <dcterms:modified xsi:type="dcterms:W3CDTF">2020-10-18T13:36:26Z</dcterms:modified>
</cp:coreProperties>
</file>