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02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01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1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838200" y="365127"/>
            <a:ext cx="1135380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86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06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41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88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838200" y="365127"/>
            <a:ext cx="1135380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52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39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8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2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2867F-24F6-4185-82C3-93D1B662DD64}" type="datetimeFigureOut">
              <a:rPr lang="en-GB" smtClean="0"/>
              <a:t>18/10/2020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2898-947F-4BC3-A3B9-89CA45CB9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39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A39A6-ACA0-4F85-BA06-4BB37095F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Using pronouns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F0E4E5-7C55-406F-9D63-60590FB7DD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68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80FF5-12E1-4591-B156-0536C01A3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C7C33-1E4A-4441-985D-FA0A2E504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3B04CE-B67E-465B-9549-45E76FF13A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885" y="0"/>
            <a:ext cx="103762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22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3C0210-A5AB-44E4-B611-E1C7009817FC}"/>
              </a:ext>
            </a:extLst>
          </p:cNvPr>
          <p:cNvSpPr/>
          <p:nvPr/>
        </p:nvSpPr>
        <p:spPr>
          <a:xfrm>
            <a:off x="838200" y="1825625"/>
            <a:ext cx="10769082" cy="116950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5FB1C5-809F-4408-A953-45AED0C2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 and discuss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2C522-54AB-426A-85C8-F872432F6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4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GB" sz="2800" dirty="0">
                <a:solidFill>
                  <a:schemeClr val="bg1"/>
                </a:solidFill>
                <a:latin typeface="OpenDyslexic" panose="00000500000000000000" pitchFamily="50" charset="0"/>
              </a:rPr>
              <a:t>The dog saw the fox across the field. It started to run and it hid in the undergrowth. It waited for some time but it had vanished. It went home.</a:t>
            </a:r>
            <a:r>
              <a:rPr lang="en-GB" sz="2800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Who is ‘it’?</a:t>
            </a:r>
          </a:p>
          <a:p>
            <a:pPr marL="0" indent="0">
              <a:buNone/>
            </a:pPr>
            <a:r>
              <a:rPr lang="en-GB" sz="2800" dirty="0"/>
              <a:t>Who hid, who waited? </a:t>
            </a:r>
          </a:p>
          <a:p>
            <a:pPr marL="0" indent="0">
              <a:buNone/>
            </a:pPr>
            <a:r>
              <a:rPr lang="en-GB" sz="2800" dirty="0"/>
              <a:t>Why do you think this?</a:t>
            </a:r>
          </a:p>
          <a:p>
            <a:pPr marL="0" indent="0">
              <a:buNone/>
            </a:pPr>
            <a:r>
              <a:rPr lang="en-GB" sz="2800" dirty="0"/>
              <a:t>Who went home? The dog or the fox?</a:t>
            </a:r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r>
              <a:rPr lang="en-GB" sz="2800" dirty="0"/>
              <a:t>How can you improve this sentence to avoid misunderstanding?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2124320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27</TotalTime>
  <Words>76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OpenDyslexic</vt:lpstr>
      <vt:lpstr>XCCW Joined 1a</vt:lpstr>
      <vt:lpstr>school</vt:lpstr>
      <vt:lpstr>Using pronouns</vt:lpstr>
      <vt:lpstr>PowerPoint Presentation</vt:lpstr>
      <vt:lpstr>Read and discuss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pronouns</dc:title>
  <dc:creator>Sophie Teresa</dc:creator>
  <cp:lastModifiedBy>Sophie Teresa</cp:lastModifiedBy>
  <cp:revision>4</cp:revision>
  <dcterms:created xsi:type="dcterms:W3CDTF">2020-10-18T11:12:20Z</dcterms:created>
  <dcterms:modified xsi:type="dcterms:W3CDTF">2020-10-18T11:41:16Z</dcterms:modified>
</cp:coreProperties>
</file>