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8" r:id="rId2"/>
    <p:sldId id="28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55DE41-E1F0-418D-B334-64FECED0C86D}" v="5" dt="2020-10-04T18:33:17.6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6" autoAdjust="0"/>
    <p:restoredTop sz="94660"/>
  </p:normalViewPr>
  <p:slideViewPr>
    <p:cSldViewPr snapToGrid="0">
      <p:cViewPr>
        <p:scale>
          <a:sx n="110" d="100"/>
          <a:sy n="110" d="100"/>
        </p:scale>
        <p:origin x="-1248" y="-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28" Type="http://schemas.microsoft.com/office/2015/10/relationships/revisionInfo" Target="revisionInfo.xml"/><Relationship Id="rId4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Turton" userId="S::cturton@ryeprimary.co.uk::0a4cb2ef-7001-487c-96b3-7d1e2080939c" providerId="AD" clId="Web-{5A55DE41-E1F0-418D-B334-64FECED0C86D}"/>
    <pc:docChg chg="modSld">
      <pc:chgData name="Chloe Turton" userId="S::cturton@ryeprimary.co.uk::0a4cb2ef-7001-487c-96b3-7d1e2080939c" providerId="AD" clId="Web-{5A55DE41-E1F0-418D-B334-64FECED0C86D}" dt="2020-10-04T18:33:17.626" v="4" actId="20577"/>
      <pc:docMkLst>
        <pc:docMk/>
      </pc:docMkLst>
      <pc:sldChg chg="modSp">
        <pc:chgData name="Chloe Turton" userId="S::cturton@ryeprimary.co.uk::0a4cb2ef-7001-487c-96b3-7d1e2080939c" providerId="AD" clId="Web-{5A55DE41-E1F0-418D-B334-64FECED0C86D}" dt="2020-10-04T18:33:13.922" v="2" actId="20577"/>
        <pc:sldMkLst>
          <pc:docMk/>
          <pc:sldMk cId="3110109368" sldId="285"/>
        </pc:sldMkLst>
        <pc:spChg chg="mod">
          <ac:chgData name="Chloe Turton" userId="S::cturton@ryeprimary.co.uk::0a4cb2ef-7001-487c-96b3-7d1e2080939c" providerId="AD" clId="Web-{5A55DE41-E1F0-418D-B334-64FECED0C86D}" dt="2020-10-04T18:33:13.922" v="2" actId="20577"/>
          <ac:spMkLst>
            <pc:docMk/>
            <pc:sldMk cId="3110109368" sldId="285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www.youtube.com/watch?v=S8r3nHXcEM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Biography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Wednesday 7</a:t>
            </a:r>
            <a:r>
              <a:rPr lang="en-GB" baseline="30000" dirty="0"/>
              <a:t>th</a:t>
            </a:r>
            <a:r>
              <a:rPr lang="en-GB" dirty="0"/>
              <a:t> October 2020</a:t>
            </a:r>
          </a:p>
          <a:p>
            <a:endParaRPr lang="en-GB" dirty="0"/>
          </a:p>
          <a:p>
            <a:r>
              <a:rPr lang="en-GB" dirty="0"/>
              <a:t>Experience session</a:t>
            </a:r>
          </a:p>
        </p:txBody>
      </p:sp>
    </p:spTree>
    <p:extLst>
      <p:ext uri="{BB962C8B-B14F-4D97-AF65-F5344CB8AC3E}">
        <p14:creationId xmlns:p14="http://schemas.microsoft.com/office/powerpoint/2010/main" val="6940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7DDE56DD-7A7C-4C42-ADBB-445D32C74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12" y="141890"/>
            <a:ext cx="2370849" cy="2400300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xmlns="" id="{C34A5B70-F940-A143-80DD-16F0FB2AA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463" y="141890"/>
            <a:ext cx="6057900" cy="1270000"/>
          </a:xfrm>
          <a:prstGeom prst="rect">
            <a:avLst/>
          </a:prstGeom>
        </p:spPr>
      </p:pic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xmlns="" id="{CE721D85-5093-E047-A8BD-FCC2FB59DE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463" y="1999990"/>
            <a:ext cx="5308600" cy="2400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7702DF2-25BE-644A-947C-ABD2E15A7F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95" y="4978180"/>
            <a:ext cx="9070155" cy="949653"/>
          </a:xfrm>
          <a:prstGeom prst="rect">
            <a:avLst/>
          </a:prstGeom>
        </p:spPr>
      </p:pic>
      <p:pic>
        <p:nvPicPr>
          <p:cNvPr id="13" name="Picture 12" descr="A picture containing fruit&#10;&#10;Description automatically generated">
            <a:extLst>
              <a:ext uri="{FF2B5EF4-FFF2-40B4-BE49-F238E27FC236}">
                <a16:creationId xmlns:a16="http://schemas.microsoft.com/office/drawing/2014/main" xmlns="" id="{4BF9B0A4-31A7-CF49-A8FA-DB9756EB49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750" y="5998559"/>
            <a:ext cx="6032500" cy="812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74214" y="1150280"/>
            <a:ext cx="4953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>
                <a:hlinkClick r:id="rId7"/>
              </a:rPr>
              <a:t>https://</a:t>
            </a:r>
            <a:r>
              <a:rPr lang="en-GB" sz="1400" dirty="0" smtClean="0">
                <a:hlinkClick r:id="rId7"/>
              </a:rPr>
              <a:t>www.youtube.com/watch?v=S8r3nHXcEMM</a:t>
            </a:r>
            <a:endParaRPr lang="en-GB" sz="1400" dirty="0" smtClean="0"/>
          </a:p>
          <a:p>
            <a:r>
              <a:rPr lang="en-GB" sz="1400" dirty="0" smtClean="0"/>
              <a:t>Watch the first 3 minutes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7499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1061</TotalTime>
  <Words>15</Words>
  <Application>Microsoft Office PowerPoint</Application>
  <PresentationFormat>A4 Paper (210x297 mm)</PresentationFormat>
  <Paragraphs>6</Paragraphs>
  <Slides>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Biography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local_admin</cp:lastModifiedBy>
  <cp:revision>45</cp:revision>
  <cp:lastPrinted>2020-09-22T13:37:32Z</cp:lastPrinted>
  <dcterms:created xsi:type="dcterms:W3CDTF">2020-08-27T13:28:14Z</dcterms:created>
  <dcterms:modified xsi:type="dcterms:W3CDTF">2020-10-05T15:31:03Z</dcterms:modified>
</cp:coreProperties>
</file>