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30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50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82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58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0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3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70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10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86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89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2062-6F1D-4C17-8BD5-1A00195BCA4B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50B08-4B14-4521-A3EA-06443AF7FE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9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1FD2FA06-A186-4E6E-9E81-5E85BBF3E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748" y="3114964"/>
            <a:ext cx="628072" cy="62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5FE1BC-ACC9-4472-9640-A2C30A4E8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45" y="1219047"/>
            <a:ext cx="4070350" cy="8978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8127D8D-1679-4AB6-A35B-43C4274397A0}"/>
              </a:ext>
            </a:extLst>
          </p:cNvPr>
          <p:cNvSpPr txBox="1"/>
          <p:nvPr/>
        </p:nvSpPr>
        <p:spPr>
          <a:xfrm>
            <a:off x="240145" y="757382"/>
            <a:ext cx="3916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Write this as a calculation. Careful how you set out the columns.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00E2D9-7D15-4A6E-8EE0-B80D3CACD237}"/>
              </a:ext>
            </a:extLst>
          </p:cNvPr>
          <p:cNvSpPr txBox="1"/>
          <p:nvPr/>
        </p:nvSpPr>
        <p:spPr>
          <a:xfrm>
            <a:off x="240145" y="2193636"/>
            <a:ext cx="3916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Now work out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DC42BC-2493-4580-BCF8-3267AA863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1569" y="833066"/>
            <a:ext cx="2683251" cy="21042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AB1031-7251-46C3-9AA4-906B3B7B8D8E}"/>
              </a:ext>
            </a:extLst>
          </p:cNvPr>
          <p:cNvSpPr txBox="1"/>
          <p:nvPr/>
        </p:nvSpPr>
        <p:spPr>
          <a:xfrm>
            <a:off x="5585377" y="537441"/>
            <a:ext cx="3916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Copy in your book and complete the missing numbers.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AF838-095D-470B-9351-773831302A5C}"/>
              </a:ext>
            </a:extLst>
          </p:cNvPr>
          <p:cNvSpPr txBox="1"/>
          <p:nvPr/>
        </p:nvSpPr>
        <p:spPr>
          <a:xfrm>
            <a:off x="5661981" y="31872"/>
            <a:ext cx="336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4 reasoning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E23208-9DF0-419A-B523-946EC5A82728}"/>
              </a:ext>
            </a:extLst>
          </p:cNvPr>
          <p:cNvSpPr txBox="1"/>
          <p:nvPr/>
        </p:nvSpPr>
        <p:spPr>
          <a:xfrm>
            <a:off x="240145" y="2918691"/>
            <a:ext cx="285403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Set out these sums carefully in your book, using columns.</a:t>
            </a:r>
          </a:p>
          <a:p>
            <a:r>
              <a:rPr lang="en-GB" sz="1400" dirty="0"/>
              <a:t>Remember to start on the right to get it right.</a:t>
            </a:r>
          </a:p>
          <a:p>
            <a:endParaRPr lang="en-GB" sz="1400" dirty="0"/>
          </a:p>
          <a:p>
            <a:r>
              <a:rPr lang="en-GB" sz="1400" dirty="0"/>
              <a:t>1,354 + 4,245</a:t>
            </a:r>
          </a:p>
          <a:p>
            <a:r>
              <a:rPr lang="en-GB" sz="1400" dirty="0"/>
              <a:t>3,207 + 3,681</a:t>
            </a:r>
          </a:p>
          <a:p>
            <a:r>
              <a:rPr lang="en-GB" sz="1400" dirty="0"/>
              <a:t>5,213 + 2,684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9CEBF4-C3D9-441E-9F42-0D277B61959E}"/>
              </a:ext>
            </a:extLst>
          </p:cNvPr>
          <p:cNvSpPr txBox="1"/>
          <p:nvPr/>
        </p:nvSpPr>
        <p:spPr>
          <a:xfrm>
            <a:off x="240145" y="248525"/>
            <a:ext cx="3361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Year 4 fluency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68B3FFA-DCE5-4D27-8989-6D39116D70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4570" y="3236767"/>
            <a:ext cx="2365320" cy="347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63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68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2</cp:revision>
  <dcterms:created xsi:type="dcterms:W3CDTF">2020-10-08T18:15:40Z</dcterms:created>
  <dcterms:modified xsi:type="dcterms:W3CDTF">2020-10-08T18:32:03Z</dcterms:modified>
</cp:coreProperties>
</file>