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974" y="-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4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3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7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2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5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6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20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1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7915-6659-493F-8FEA-74DA23625A2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75CC-4C65-44A2-B505-F645624AF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5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B241B3-99E0-46CD-B2C2-4A745FCD50E6}"/>
              </a:ext>
            </a:extLst>
          </p:cNvPr>
          <p:cNvSpPr txBox="1"/>
          <p:nvPr/>
        </p:nvSpPr>
        <p:spPr>
          <a:xfrm>
            <a:off x="103326" y="0"/>
            <a:ext cx="279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3 - fluency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AF4E80-5307-4D2B-AA8C-92D122E4D3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306"/>
          <a:stretch/>
        </p:blipFill>
        <p:spPr>
          <a:xfrm>
            <a:off x="4091353" y="464950"/>
            <a:ext cx="2464028" cy="17703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CC7D41F-8229-4C7A-B315-1557F71CAEE7}"/>
              </a:ext>
            </a:extLst>
          </p:cNvPr>
          <p:cNvSpPr txBox="1"/>
          <p:nvPr/>
        </p:nvSpPr>
        <p:spPr>
          <a:xfrm>
            <a:off x="4247434" y="49390"/>
            <a:ext cx="279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3 - reasoning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2A47A6-D5F4-4098-96E8-CE5613268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94" y="3957833"/>
            <a:ext cx="2366126" cy="5349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463071-30C9-48EF-A661-BAEE6C31D405}"/>
              </a:ext>
            </a:extLst>
          </p:cNvPr>
          <p:cNvSpPr txBox="1"/>
          <p:nvPr/>
        </p:nvSpPr>
        <p:spPr>
          <a:xfrm>
            <a:off x="78046" y="4504554"/>
            <a:ext cx="119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___ - 3 = ____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27D058-BAED-430C-819B-7B7366B1D0D6}"/>
              </a:ext>
            </a:extLst>
          </p:cNvPr>
          <p:cNvSpPr txBox="1"/>
          <p:nvPr/>
        </p:nvSpPr>
        <p:spPr>
          <a:xfrm>
            <a:off x="105174" y="3682088"/>
            <a:ext cx="2000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What does the picture show?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8B6ED10-A3A9-4FBC-9A9D-B96E6A40B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131" y="767894"/>
            <a:ext cx="2340846" cy="125025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FFABD33-BD27-4F1F-8228-56E117416569}"/>
              </a:ext>
            </a:extLst>
          </p:cNvPr>
          <p:cNvSpPr txBox="1"/>
          <p:nvPr/>
        </p:nvSpPr>
        <p:spPr>
          <a:xfrm>
            <a:off x="-1" y="474162"/>
            <a:ext cx="3072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Complete the number sentences in your book</a:t>
            </a:r>
          </a:p>
          <a:p>
            <a:endParaRPr lang="en-GB" sz="12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E56B98A-AC5A-4E85-B365-33EBD7DDE7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159" y="2142401"/>
            <a:ext cx="2362818" cy="12502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8D10661-5613-4256-9771-0FF33C5E18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66" y="4953000"/>
            <a:ext cx="2466143" cy="5640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438DD55-2254-4D0A-A1F4-EEDA6D0B96AA}"/>
              </a:ext>
            </a:extLst>
          </p:cNvPr>
          <p:cNvSpPr txBox="1"/>
          <p:nvPr/>
        </p:nvSpPr>
        <p:spPr>
          <a:xfrm>
            <a:off x="72151" y="5636966"/>
            <a:ext cx="119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___ + 2  = ____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630F2C8-F997-40FB-B370-93A898DA9B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51" y="6246357"/>
            <a:ext cx="6410188" cy="348965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73A70CA-588C-4854-9A24-BBB1E6F955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2857" y="2436054"/>
            <a:ext cx="3750309" cy="231007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2C02557-7A49-471D-962A-DE68BC59C947}"/>
              </a:ext>
            </a:extLst>
          </p:cNvPr>
          <p:cNvSpPr txBox="1"/>
          <p:nvPr/>
        </p:nvSpPr>
        <p:spPr>
          <a:xfrm>
            <a:off x="0" y="756171"/>
            <a:ext cx="160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C4C957-9FD6-48FE-A324-7BF189304A36}"/>
              </a:ext>
            </a:extLst>
          </p:cNvPr>
          <p:cNvSpPr txBox="1"/>
          <p:nvPr/>
        </p:nvSpPr>
        <p:spPr>
          <a:xfrm>
            <a:off x="-56805" y="2124741"/>
            <a:ext cx="160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0CE6AE-0C0A-44FD-BAE6-16CB64952366}"/>
              </a:ext>
            </a:extLst>
          </p:cNvPr>
          <p:cNvSpPr txBox="1"/>
          <p:nvPr/>
        </p:nvSpPr>
        <p:spPr>
          <a:xfrm>
            <a:off x="-60854" y="3698471"/>
            <a:ext cx="160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3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F413A5-89E3-4066-A4CC-46A19D50FE13}"/>
              </a:ext>
            </a:extLst>
          </p:cNvPr>
          <p:cNvSpPr txBox="1"/>
          <p:nvPr/>
        </p:nvSpPr>
        <p:spPr>
          <a:xfrm>
            <a:off x="-2" y="5978230"/>
            <a:ext cx="3968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4. Complete the table, cut it out and glue it in your book.</a:t>
            </a:r>
          </a:p>
        </p:txBody>
      </p:sp>
      <p:pic>
        <p:nvPicPr>
          <p:cNvPr id="2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id="{DB826021-81DE-4858-A2B2-E15F13057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834" y="2319345"/>
            <a:ext cx="36933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987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50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5</cp:revision>
  <dcterms:created xsi:type="dcterms:W3CDTF">2020-10-04T16:33:09Z</dcterms:created>
  <dcterms:modified xsi:type="dcterms:W3CDTF">2020-10-08T18:08:06Z</dcterms:modified>
</cp:coreProperties>
</file>