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BF35-4B76-4376-8AEE-DFD96934A3E6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D532-B4F1-47E1-A69A-DF62EEAC7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155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BF35-4B76-4376-8AEE-DFD96934A3E6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D532-B4F1-47E1-A69A-DF62EEAC7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552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BF35-4B76-4376-8AEE-DFD96934A3E6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D532-B4F1-47E1-A69A-DF62EEAC7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707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BF35-4B76-4376-8AEE-DFD96934A3E6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D532-B4F1-47E1-A69A-DF62EEAC7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871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BF35-4B76-4376-8AEE-DFD96934A3E6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D532-B4F1-47E1-A69A-DF62EEAC7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426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BF35-4B76-4376-8AEE-DFD96934A3E6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D532-B4F1-47E1-A69A-DF62EEAC7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948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BF35-4B76-4376-8AEE-DFD96934A3E6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D532-B4F1-47E1-A69A-DF62EEAC7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884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BF35-4B76-4376-8AEE-DFD96934A3E6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D532-B4F1-47E1-A69A-DF62EEAC7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868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BF35-4B76-4376-8AEE-DFD96934A3E6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D532-B4F1-47E1-A69A-DF62EEAC7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45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BF35-4B76-4376-8AEE-DFD96934A3E6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D532-B4F1-47E1-A69A-DF62EEAC7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95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BF35-4B76-4376-8AEE-DFD96934A3E6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D532-B4F1-47E1-A69A-DF62EEAC7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114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DBF35-4B76-4376-8AEE-DFD96934A3E6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3D532-B4F1-47E1-A69A-DF62EEAC7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611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2EF8F05-55A7-44F5-BAE8-0B9ADFE73B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4293"/>
            <a:ext cx="9144000" cy="620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66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D1FAB64-9A0A-4A1D-AA5E-E0868C2783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3009"/>
            <a:ext cx="9144000" cy="643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812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Teresa</dc:creator>
  <cp:lastModifiedBy>Sophie Teresa</cp:lastModifiedBy>
  <cp:revision>1</cp:revision>
  <dcterms:created xsi:type="dcterms:W3CDTF">2020-09-23T19:46:18Z</dcterms:created>
  <dcterms:modified xsi:type="dcterms:W3CDTF">2020-09-23T19:50:43Z</dcterms:modified>
</cp:coreProperties>
</file>