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0" d="100"/>
          <a:sy n="120" d="100"/>
        </p:scale>
        <p:origin x="-97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41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0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07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5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5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05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2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80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99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63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F0B14-95E4-4CBA-9EB2-A415615E8188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334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F0B14-95E4-4CBA-9EB2-A415615E8188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E56C5-DD20-403A-9714-D30CE0EDCD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26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3F1062F2-052E-4341-87D4-CA95CFE0E373}"/>
              </a:ext>
            </a:extLst>
          </p:cNvPr>
          <p:cNvCxnSpPr>
            <a:endCxn id="68" idx="2"/>
          </p:cNvCxnSpPr>
          <p:nvPr/>
        </p:nvCxnSpPr>
        <p:spPr>
          <a:xfrm flipV="1">
            <a:off x="5673398" y="2943860"/>
            <a:ext cx="905131" cy="237628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xmlns="" id="{7B76D309-78ED-4693-85AD-F0243C9D2FF9}"/>
              </a:ext>
            </a:extLst>
          </p:cNvPr>
          <p:cNvCxnSpPr>
            <a:endCxn id="67" idx="0"/>
          </p:cNvCxnSpPr>
          <p:nvPr/>
        </p:nvCxnSpPr>
        <p:spPr>
          <a:xfrm>
            <a:off x="4754753" y="2289233"/>
            <a:ext cx="851325" cy="3157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xmlns="" id="{6236BCFE-9D85-439F-82E6-D66ABE9F59B8}"/>
              </a:ext>
            </a:extLst>
          </p:cNvPr>
          <p:cNvCxnSpPr>
            <a:stCxn id="64" idx="0"/>
            <a:endCxn id="65" idx="2"/>
          </p:cNvCxnSpPr>
          <p:nvPr/>
        </p:nvCxnSpPr>
        <p:spPr>
          <a:xfrm flipV="1">
            <a:off x="1787240" y="1892640"/>
            <a:ext cx="570484" cy="25241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D15AFDF-622B-4ED7-89AC-A996ECF7B5D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8929" y="2817301"/>
            <a:ext cx="1089025" cy="123444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40A13943-567A-4DF0-B1FC-E6AA2EA5AAC3}"/>
              </a:ext>
            </a:extLst>
          </p:cNvPr>
          <p:cNvCxnSpPr>
            <a:cxnSpLocks/>
          </p:cNvCxnSpPr>
          <p:nvPr/>
        </p:nvCxnSpPr>
        <p:spPr>
          <a:xfrm>
            <a:off x="722748" y="387927"/>
            <a:ext cx="1" cy="22853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BB1C0D3-9897-4926-8D50-FF1843B4BF10}"/>
              </a:ext>
            </a:extLst>
          </p:cNvPr>
          <p:cNvCxnSpPr/>
          <p:nvPr/>
        </p:nvCxnSpPr>
        <p:spPr>
          <a:xfrm>
            <a:off x="750453" y="4271818"/>
            <a:ext cx="1" cy="22853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867C4F6-E72B-4B4C-94ED-A97EB78B6635}"/>
              </a:ext>
            </a:extLst>
          </p:cNvPr>
          <p:cNvCxnSpPr/>
          <p:nvPr/>
        </p:nvCxnSpPr>
        <p:spPr>
          <a:xfrm>
            <a:off x="618836" y="3879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38E631D-F863-4F25-BC74-22200B5CBC94}"/>
              </a:ext>
            </a:extLst>
          </p:cNvPr>
          <p:cNvCxnSpPr/>
          <p:nvPr/>
        </p:nvCxnSpPr>
        <p:spPr>
          <a:xfrm>
            <a:off x="614224" y="6165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CC99D16D-1AF6-47C7-A502-81A1323EB159}"/>
              </a:ext>
            </a:extLst>
          </p:cNvPr>
          <p:cNvCxnSpPr/>
          <p:nvPr/>
        </p:nvCxnSpPr>
        <p:spPr>
          <a:xfrm>
            <a:off x="609612" y="8451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437D283B-378E-4FCE-8FDA-211997F51114}"/>
              </a:ext>
            </a:extLst>
          </p:cNvPr>
          <p:cNvCxnSpPr/>
          <p:nvPr/>
        </p:nvCxnSpPr>
        <p:spPr>
          <a:xfrm>
            <a:off x="605000" y="10737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EA6758E4-64BE-4C3F-BEBC-6B95099D13FF}"/>
              </a:ext>
            </a:extLst>
          </p:cNvPr>
          <p:cNvCxnSpPr/>
          <p:nvPr/>
        </p:nvCxnSpPr>
        <p:spPr>
          <a:xfrm>
            <a:off x="618860" y="13023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1FF764E6-9D04-4B96-A58A-3E098715BDCD}"/>
              </a:ext>
            </a:extLst>
          </p:cNvPr>
          <p:cNvCxnSpPr/>
          <p:nvPr/>
        </p:nvCxnSpPr>
        <p:spPr>
          <a:xfrm>
            <a:off x="632720" y="15309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F77C5FAB-5A46-4CEA-A190-965D05D2F03D}"/>
              </a:ext>
            </a:extLst>
          </p:cNvPr>
          <p:cNvCxnSpPr/>
          <p:nvPr/>
        </p:nvCxnSpPr>
        <p:spPr>
          <a:xfrm>
            <a:off x="628108" y="17595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D1BA2FB5-6B7D-4C8D-A246-6A86B600444C}"/>
              </a:ext>
            </a:extLst>
          </p:cNvPr>
          <p:cNvCxnSpPr/>
          <p:nvPr/>
        </p:nvCxnSpPr>
        <p:spPr>
          <a:xfrm>
            <a:off x="623496" y="19881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0F86940-3C35-471A-ACB7-75625DF62649}"/>
              </a:ext>
            </a:extLst>
          </p:cNvPr>
          <p:cNvCxnSpPr/>
          <p:nvPr/>
        </p:nvCxnSpPr>
        <p:spPr>
          <a:xfrm>
            <a:off x="618884" y="22167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3F34D421-7EB9-4291-BDC7-E65089FC4B5E}"/>
              </a:ext>
            </a:extLst>
          </p:cNvPr>
          <p:cNvCxnSpPr/>
          <p:nvPr/>
        </p:nvCxnSpPr>
        <p:spPr>
          <a:xfrm>
            <a:off x="614272" y="24453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091A2A9D-9669-4EE2-8BD3-2B3662DE5755}"/>
              </a:ext>
            </a:extLst>
          </p:cNvPr>
          <p:cNvCxnSpPr/>
          <p:nvPr/>
        </p:nvCxnSpPr>
        <p:spPr>
          <a:xfrm>
            <a:off x="605072" y="26739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CCF9AAD3-2E12-4D18-AFE6-350BF060B74B}"/>
              </a:ext>
            </a:extLst>
          </p:cNvPr>
          <p:cNvCxnSpPr/>
          <p:nvPr/>
        </p:nvCxnSpPr>
        <p:spPr>
          <a:xfrm>
            <a:off x="623472" y="4262581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1EC8058A-B200-4724-B2FD-5261081E7755}"/>
              </a:ext>
            </a:extLst>
          </p:cNvPr>
          <p:cNvCxnSpPr/>
          <p:nvPr/>
        </p:nvCxnSpPr>
        <p:spPr>
          <a:xfrm>
            <a:off x="623399" y="4490642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66A91635-BD37-49FF-BF86-A87D2DC66CF9}"/>
              </a:ext>
            </a:extLst>
          </p:cNvPr>
          <p:cNvCxnSpPr/>
          <p:nvPr/>
        </p:nvCxnSpPr>
        <p:spPr>
          <a:xfrm>
            <a:off x="623326" y="4718703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B15E630F-0427-416D-8CA1-D88B744CF6C0}"/>
              </a:ext>
            </a:extLst>
          </p:cNvPr>
          <p:cNvCxnSpPr/>
          <p:nvPr/>
        </p:nvCxnSpPr>
        <p:spPr>
          <a:xfrm>
            <a:off x="623253" y="4946764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808F1172-6B08-4FE0-B85B-6FF663CD9B4A}"/>
              </a:ext>
            </a:extLst>
          </p:cNvPr>
          <p:cNvCxnSpPr/>
          <p:nvPr/>
        </p:nvCxnSpPr>
        <p:spPr>
          <a:xfrm>
            <a:off x="623180" y="5174825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8A489A9A-861F-42B5-B103-83298D3AF6F2}"/>
              </a:ext>
            </a:extLst>
          </p:cNvPr>
          <p:cNvCxnSpPr/>
          <p:nvPr/>
        </p:nvCxnSpPr>
        <p:spPr>
          <a:xfrm>
            <a:off x="623107" y="5402886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8EB6E082-9F73-41A3-8941-8AC118920F57}"/>
              </a:ext>
            </a:extLst>
          </p:cNvPr>
          <p:cNvCxnSpPr/>
          <p:nvPr/>
        </p:nvCxnSpPr>
        <p:spPr>
          <a:xfrm>
            <a:off x="623034" y="563094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82E0AC86-2A02-4D33-A01C-98DCEC350AEE}"/>
              </a:ext>
            </a:extLst>
          </p:cNvPr>
          <p:cNvCxnSpPr/>
          <p:nvPr/>
        </p:nvCxnSpPr>
        <p:spPr>
          <a:xfrm>
            <a:off x="622961" y="5859008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25531C3F-A52B-4561-B2C8-B9B537D70CAF}"/>
              </a:ext>
            </a:extLst>
          </p:cNvPr>
          <p:cNvCxnSpPr/>
          <p:nvPr/>
        </p:nvCxnSpPr>
        <p:spPr>
          <a:xfrm>
            <a:off x="622888" y="6087069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2E5A35D0-7A2A-40AD-8725-E8B56BA8989E}"/>
              </a:ext>
            </a:extLst>
          </p:cNvPr>
          <p:cNvCxnSpPr/>
          <p:nvPr/>
        </p:nvCxnSpPr>
        <p:spPr>
          <a:xfrm>
            <a:off x="622815" y="6315130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58AFCEA6-535B-405C-B46F-69B0428A719D}"/>
              </a:ext>
            </a:extLst>
          </p:cNvPr>
          <p:cNvCxnSpPr/>
          <p:nvPr/>
        </p:nvCxnSpPr>
        <p:spPr>
          <a:xfrm>
            <a:off x="632050" y="6543192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0" name="Picture 49">
            <a:extLst>
              <a:ext uri="{FF2B5EF4-FFF2-40B4-BE49-F238E27FC236}">
                <a16:creationId xmlns:a16="http://schemas.microsoft.com/office/drawing/2014/main" xmlns="" id="{3C8A4568-88AC-4CD7-B2F9-5415B3DDB08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908" y="2943860"/>
            <a:ext cx="1089660" cy="92202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xmlns="" id="{26E7107D-F2E0-4EDF-B61C-1F8D613912C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679" y="2943860"/>
            <a:ext cx="1363731" cy="1052859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xmlns="" id="{0C9DBF3B-A3E7-497F-BA90-CEB1AC96126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935" y="3044843"/>
            <a:ext cx="932180" cy="88519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xmlns="" id="{7AC0FACC-084D-4FAB-AD88-BCA07FAE769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4739" y="2943860"/>
            <a:ext cx="1041805" cy="94426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xmlns="" id="{D99CAAC0-E19F-44D5-AC8F-0558B0CB184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406" y="2943860"/>
            <a:ext cx="1069342" cy="885843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4A221D37-3596-48E9-AC28-41C1CB1185E0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5209325" y="3002933"/>
            <a:ext cx="600075" cy="885190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xmlns="" id="{367EEB2C-0164-48F2-8C89-D90AFDA7FF0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8185" y="227267"/>
            <a:ext cx="499737" cy="466926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xmlns="" id="{08E25DBE-1E62-4961-84F8-2ECD56FB434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387" y="6163073"/>
            <a:ext cx="452574" cy="467660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A66E8BB6-1B55-41D4-A845-43896CCDF029}"/>
              </a:ext>
            </a:extLst>
          </p:cNvPr>
          <p:cNvSpPr txBox="1"/>
          <p:nvPr/>
        </p:nvSpPr>
        <p:spPr>
          <a:xfrm>
            <a:off x="1607132" y="4416751"/>
            <a:ext cx="36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A6B06B2F-F6B6-47F6-AC32-687D25D4D5DB}"/>
              </a:ext>
            </a:extLst>
          </p:cNvPr>
          <p:cNvSpPr txBox="1"/>
          <p:nvPr/>
        </p:nvSpPr>
        <p:spPr>
          <a:xfrm>
            <a:off x="2177616" y="1523308"/>
            <a:ext cx="36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690EAB7F-42B2-4F41-851F-341539F9B1B5}"/>
              </a:ext>
            </a:extLst>
          </p:cNvPr>
          <p:cNvSpPr txBox="1"/>
          <p:nvPr/>
        </p:nvSpPr>
        <p:spPr>
          <a:xfrm>
            <a:off x="3172980" y="1523308"/>
            <a:ext cx="36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9EB4ABCE-EF88-48BB-B100-056586E4DFF3}"/>
              </a:ext>
            </a:extLst>
          </p:cNvPr>
          <p:cNvSpPr txBox="1"/>
          <p:nvPr/>
        </p:nvSpPr>
        <p:spPr>
          <a:xfrm>
            <a:off x="5425970" y="5446281"/>
            <a:ext cx="36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E425926B-A9B2-4743-AE62-1B46936B0EFC}"/>
              </a:ext>
            </a:extLst>
          </p:cNvPr>
          <p:cNvSpPr txBox="1"/>
          <p:nvPr/>
        </p:nvSpPr>
        <p:spPr>
          <a:xfrm>
            <a:off x="6398421" y="2574528"/>
            <a:ext cx="36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6AB860CD-B446-4F58-AE45-59779ACD6D8E}"/>
              </a:ext>
            </a:extLst>
          </p:cNvPr>
          <p:cNvSpPr txBox="1"/>
          <p:nvPr/>
        </p:nvSpPr>
        <p:spPr>
          <a:xfrm>
            <a:off x="7643433" y="2303903"/>
            <a:ext cx="36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C051AF6F-BF11-4B6C-A926-BBFC528AB15A}"/>
              </a:ext>
            </a:extLst>
          </p:cNvPr>
          <p:cNvSpPr txBox="1"/>
          <p:nvPr/>
        </p:nvSpPr>
        <p:spPr>
          <a:xfrm>
            <a:off x="9003144" y="932995"/>
            <a:ext cx="36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xmlns="" id="{0D7C3D22-4B98-456F-9355-9F1733B6ED66}"/>
              </a:ext>
            </a:extLst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521" y="3002934"/>
            <a:ext cx="932180" cy="927100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5B9F4EE5-F3BB-4193-8042-FDDC68E260B5}"/>
              </a:ext>
            </a:extLst>
          </p:cNvPr>
          <p:cNvSpPr txBox="1"/>
          <p:nvPr/>
        </p:nvSpPr>
        <p:spPr>
          <a:xfrm>
            <a:off x="4394537" y="1919901"/>
            <a:ext cx="360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7C4F2054-7940-46FA-88F0-FFB8FA338EFC}"/>
              </a:ext>
            </a:extLst>
          </p:cNvPr>
          <p:cNvCxnSpPr>
            <a:endCxn id="66" idx="1"/>
          </p:cNvCxnSpPr>
          <p:nvPr/>
        </p:nvCxnSpPr>
        <p:spPr>
          <a:xfrm flipV="1">
            <a:off x="2475568" y="1707974"/>
            <a:ext cx="697412" cy="2119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xmlns="" id="{C13AD3EB-4966-4939-80C9-25D15D6FC048}"/>
              </a:ext>
            </a:extLst>
          </p:cNvPr>
          <p:cNvCxnSpPr/>
          <p:nvPr/>
        </p:nvCxnSpPr>
        <p:spPr>
          <a:xfrm>
            <a:off x="3671711" y="1759527"/>
            <a:ext cx="632434" cy="345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xmlns="" id="{8A0BE929-DD16-472D-BACE-2E7CC97CA337}"/>
              </a:ext>
            </a:extLst>
          </p:cNvPr>
          <p:cNvCxnSpPr>
            <a:stCxn id="68" idx="3"/>
          </p:cNvCxnSpPr>
          <p:nvPr/>
        </p:nvCxnSpPr>
        <p:spPr>
          <a:xfrm flipV="1">
            <a:off x="6758637" y="2574528"/>
            <a:ext cx="792343" cy="1846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xmlns="" id="{5C1F26FF-1648-43AE-A0AC-C1BEBE6C12A9}"/>
              </a:ext>
            </a:extLst>
          </p:cNvPr>
          <p:cNvCxnSpPr/>
          <p:nvPr/>
        </p:nvCxnSpPr>
        <p:spPr>
          <a:xfrm flipV="1">
            <a:off x="8003107" y="1302327"/>
            <a:ext cx="1000037" cy="10015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A481B08-DF2F-44EE-9C1B-B7D0DC72557D}"/>
              </a:ext>
            </a:extLst>
          </p:cNvPr>
          <p:cNvSpPr txBox="1"/>
          <p:nvPr/>
        </p:nvSpPr>
        <p:spPr>
          <a:xfrm>
            <a:off x="1137954" y="369415"/>
            <a:ext cx="8679859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XCCW Joined 1a" panose="03050602040000000000" pitchFamily="66" charset="0"/>
              </a:rPr>
              <a:t>We wrote a story with seven paragraphs. </a:t>
            </a:r>
            <a:br>
              <a:rPr lang="en-GB" sz="1600" dirty="0">
                <a:latin typeface="XCCW Joined 1a" panose="03050602040000000000" pitchFamily="66" charset="0"/>
              </a:rPr>
            </a:br>
            <a:r>
              <a:rPr lang="en-GB" sz="1600" dirty="0">
                <a:latin typeface="XCCW Joined 1a" panose="03050602040000000000" pitchFamily="66" charset="0"/>
              </a:rPr>
              <a:t>The story journey looked like this.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B0C720DD-5C4A-4F2E-98DB-69C7AE16B6C6}"/>
              </a:ext>
            </a:extLst>
          </p:cNvPr>
          <p:cNvSpPr txBox="1"/>
          <p:nvPr/>
        </p:nvSpPr>
        <p:spPr>
          <a:xfrm>
            <a:off x="990013" y="5837688"/>
            <a:ext cx="4955308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1800" dirty="0">
                <a:latin typeface="XCCW Joined 1a" panose="03050602040000000000" pitchFamily="66" charset="0"/>
              </a:rPr>
              <a:t>You are going to plan your own story featuring Tommy and need to write six paragraphs.</a:t>
            </a:r>
          </a:p>
        </p:txBody>
      </p:sp>
    </p:spTree>
    <p:extLst>
      <p:ext uri="{BB962C8B-B14F-4D97-AF65-F5344CB8AC3E}">
        <p14:creationId xmlns:p14="http://schemas.microsoft.com/office/powerpoint/2010/main" val="1524705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E1C39E-670D-4323-BC03-B8EFA6565C4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>
                <a:latin typeface="XCCW Joined 1a" panose="03050602040000000000" pitchFamily="66" charset="0"/>
              </a:rPr>
              <a:t>Choose the lenses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5DBDF08-D560-42C7-8FC6-0661689FB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680" y="1995921"/>
            <a:ext cx="7698031" cy="35736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B8CE823-49C3-4D6B-8080-CAF2BBE5076C}"/>
              </a:ext>
            </a:extLst>
          </p:cNvPr>
          <p:cNvSpPr txBox="1"/>
          <p:nvPr/>
        </p:nvSpPr>
        <p:spPr>
          <a:xfrm>
            <a:off x="466436" y="5657671"/>
            <a:ext cx="94395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You need six lenses, one for each paragraph. These are your steps to success.</a:t>
            </a:r>
          </a:p>
          <a:p>
            <a:r>
              <a:rPr lang="en-GB" dirty="0">
                <a:latin typeface="XCCW Joined 1a" panose="03050602040000000000" pitchFamily="66" charset="0"/>
              </a:rPr>
              <a:t>You have to choose two lenses from each tier. Draw them in your book.</a:t>
            </a:r>
          </a:p>
        </p:txBody>
      </p:sp>
    </p:spTree>
    <p:extLst>
      <p:ext uri="{BB962C8B-B14F-4D97-AF65-F5344CB8AC3E}">
        <p14:creationId xmlns:p14="http://schemas.microsoft.com/office/powerpoint/2010/main" val="422460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D15AFDF-622B-4ED7-89AC-A996ECF7B5D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8930" y="2673235"/>
            <a:ext cx="1089025" cy="123444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40A13943-567A-4DF0-B1FC-E6AA2EA5AAC3}"/>
              </a:ext>
            </a:extLst>
          </p:cNvPr>
          <p:cNvCxnSpPr>
            <a:cxnSpLocks/>
          </p:cNvCxnSpPr>
          <p:nvPr/>
        </p:nvCxnSpPr>
        <p:spPr>
          <a:xfrm>
            <a:off x="722748" y="387927"/>
            <a:ext cx="1" cy="22853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BB1C0D3-9897-4926-8D50-FF1843B4BF10}"/>
              </a:ext>
            </a:extLst>
          </p:cNvPr>
          <p:cNvCxnSpPr/>
          <p:nvPr/>
        </p:nvCxnSpPr>
        <p:spPr>
          <a:xfrm>
            <a:off x="750453" y="4271818"/>
            <a:ext cx="1" cy="22853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867C4F6-E72B-4B4C-94ED-A97EB78B6635}"/>
              </a:ext>
            </a:extLst>
          </p:cNvPr>
          <p:cNvCxnSpPr/>
          <p:nvPr/>
        </p:nvCxnSpPr>
        <p:spPr>
          <a:xfrm>
            <a:off x="618836" y="3879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38E631D-F863-4F25-BC74-22200B5CBC94}"/>
              </a:ext>
            </a:extLst>
          </p:cNvPr>
          <p:cNvCxnSpPr/>
          <p:nvPr/>
        </p:nvCxnSpPr>
        <p:spPr>
          <a:xfrm>
            <a:off x="614224" y="6165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CC99D16D-1AF6-47C7-A502-81A1323EB159}"/>
              </a:ext>
            </a:extLst>
          </p:cNvPr>
          <p:cNvCxnSpPr/>
          <p:nvPr/>
        </p:nvCxnSpPr>
        <p:spPr>
          <a:xfrm>
            <a:off x="609612" y="8451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437D283B-378E-4FCE-8FDA-211997F51114}"/>
              </a:ext>
            </a:extLst>
          </p:cNvPr>
          <p:cNvCxnSpPr/>
          <p:nvPr/>
        </p:nvCxnSpPr>
        <p:spPr>
          <a:xfrm>
            <a:off x="605000" y="10737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EA6758E4-64BE-4C3F-BEBC-6B95099D13FF}"/>
              </a:ext>
            </a:extLst>
          </p:cNvPr>
          <p:cNvCxnSpPr/>
          <p:nvPr/>
        </p:nvCxnSpPr>
        <p:spPr>
          <a:xfrm>
            <a:off x="618860" y="13023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1FF764E6-9D04-4B96-A58A-3E098715BDCD}"/>
              </a:ext>
            </a:extLst>
          </p:cNvPr>
          <p:cNvCxnSpPr/>
          <p:nvPr/>
        </p:nvCxnSpPr>
        <p:spPr>
          <a:xfrm>
            <a:off x="632720" y="15309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F77C5FAB-5A46-4CEA-A190-965D05D2F03D}"/>
              </a:ext>
            </a:extLst>
          </p:cNvPr>
          <p:cNvCxnSpPr/>
          <p:nvPr/>
        </p:nvCxnSpPr>
        <p:spPr>
          <a:xfrm>
            <a:off x="628108" y="17595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D1BA2FB5-6B7D-4C8D-A246-6A86B600444C}"/>
              </a:ext>
            </a:extLst>
          </p:cNvPr>
          <p:cNvCxnSpPr/>
          <p:nvPr/>
        </p:nvCxnSpPr>
        <p:spPr>
          <a:xfrm>
            <a:off x="623496" y="19881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0F86940-3C35-471A-ACB7-75625DF62649}"/>
              </a:ext>
            </a:extLst>
          </p:cNvPr>
          <p:cNvCxnSpPr/>
          <p:nvPr/>
        </p:nvCxnSpPr>
        <p:spPr>
          <a:xfrm>
            <a:off x="618884" y="22167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3F34D421-7EB9-4291-BDC7-E65089FC4B5E}"/>
              </a:ext>
            </a:extLst>
          </p:cNvPr>
          <p:cNvCxnSpPr/>
          <p:nvPr/>
        </p:nvCxnSpPr>
        <p:spPr>
          <a:xfrm>
            <a:off x="614272" y="24453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091A2A9D-9669-4EE2-8BD3-2B3662DE5755}"/>
              </a:ext>
            </a:extLst>
          </p:cNvPr>
          <p:cNvCxnSpPr/>
          <p:nvPr/>
        </p:nvCxnSpPr>
        <p:spPr>
          <a:xfrm>
            <a:off x="605072" y="26739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CCF9AAD3-2E12-4D18-AFE6-350BF060B74B}"/>
              </a:ext>
            </a:extLst>
          </p:cNvPr>
          <p:cNvCxnSpPr/>
          <p:nvPr/>
        </p:nvCxnSpPr>
        <p:spPr>
          <a:xfrm>
            <a:off x="623472" y="4262581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1EC8058A-B200-4724-B2FD-5261081E7755}"/>
              </a:ext>
            </a:extLst>
          </p:cNvPr>
          <p:cNvCxnSpPr/>
          <p:nvPr/>
        </p:nvCxnSpPr>
        <p:spPr>
          <a:xfrm>
            <a:off x="623399" y="4490642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66A91635-BD37-49FF-BF86-A87D2DC66CF9}"/>
              </a:ext>
            </a:extLst>
          </p:cNvPr>
          <p:cNvCxnSpPr/>
          <p:nvPr/>
        </p:nvCxnSpPr>
        <p:spPr>
          <a:xfrm>
            <a:off x="623326" y="4718703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B15E630F-0427-416D-8CA1-D88B744CF6C0}"/>
              </a:ext>
            </a:extLst>
          </p:cNvPr>
          <p:cNvCxnSpPr/>
          <p:nvPr/>
        </p:nvCxnSpPr>
        <p:spPr>
          <a:xfrm>
            <a:off x="623253" y="4946764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808F1172-6B08-4FE0-B85B-6FF663CD9B4A}"/>
              </a:ext>
            </a:extLst>
          </p:cNvPr>
          <p:cNvCxnSpPr/>
          <p:nvPr/>
        </p:nvCxnSpPr>
        <p:spPr>
          <a:xfrm>
            <a:off x="623180" y="5174825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8A489A9A-861F-42B5-B103-83298D3AF6F2}"/>
              </a:ext>
            </a:extLst>
          </p:cNvPr>
          <p:cNvCxnSpPr/>
          <p:nvPr/>
        </p:nvCxnSpPr>
        <p:spPr>
          <a:xfrm>
            <a:off x="623107" y="5402886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8EB6E082-9F73-41A3-8941-8AC118920F57}"/>
              </a:ext>
            </a:extLst>
          </p:cNvPr>
          <p:cNvCxnSpPr/>
          <p:nvPr/>
        </p:nvCxnSpPr>
        <p:spPr>
          <a:xfrm>
            <a:off x="623034" y="563094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82E0AC86-2A02-4D33-A01C-98DCEC350AEE}"/>
              </a:ext>
            </a:extLst>
          </p:cNvPr>
          <p:cNvCxnSpPr/>
          <p:nvPr/>
        </p:nvCxnSpPr>
        <p:spPr>
          <a:xfrm>
            <a:off x="622961" y="5859008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25531C3F-A52B-4561-B2C8-B9B537D70CAF}"/>
              </a:ext>
            </a:extLst>
          </p:cNvPr>
          <p:cNvCxnSpPr/>
          <p:nvPr/>
        </p:nvCxnSpPr>
        <p:spPr>
          <a:xfrm>
            <a:off x="622888" y="6087069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2E5A35D0-7A2A-40AD-8725-E8B56BA8989E}"/>
              </a:ext>
            </a:extLst>
          </p:cNvPr>
          <p:cNvCxnSpPr/>
          <p:nvPr/>
        </p:nvCxnSpPr>
        <p:spPr>
          <a:xfrm>
            <a:off x="622815" y="6315130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58AFCEA6-535B-405C-B46F-69B0428A719D}"/>
              </a:ext>
            </a:extLst>
          </p:cNvPr>
          <p:cNvCxnSpPr/>
          <p:nvPr/>
        </p:nvCxnSpPr>
        <p:spPr>
          <a:xfrm>
            <a:off x="632050" y="6543192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2" name="Picture 61">
            <a:extLst>
              <a:ext uri="{FF2B5EF4-FFF2-40B4-BE49-F238E27FC236}">
                <a16:creationId xmlns:a16="http://schemas.microsoft.com/office/drawing/2014/main" xmlns="" id="{367EEB2C-0164-48F2-8C89-D90AFDA7F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85" y="227267"/>
            <a:ext cx="499737" cy="466926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xmlns="" id="{08E25DBE-1E62-4961-84F8-2ECD56FB43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87" y="6163073"/>
            <a:ext cx="452574" cy="46766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xmlns="" id="{27DD8361-B7A8-44CD-B83A-4EAEACA30B1F}"/>
              </a:ext>
            </a:extLst>
          </p:cNvPr>
          <p:cNvSpPr/>
          <p:nvPr/>
        </p:nvSpPr>
        <p:spPr>
          <a:xfrm>
            <a:off x="1227983" y="2673235"/>
            <a:ext cx="1370696" cy="13203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xmlns="" id="{01B7A4E3-50BE-4D0B-AE15-6080B0A48403}"/>
              </a:ext>
            </a:extLst>
          </p:cNvPr>
          <p:cNvSpPr/>
          <p:nvPr/>
        </p:nvSpPr>
        <p:spPr>
          <a:xfrm>
            <a:off x="2642407" y="2630255"/>
            <a:ext cx="1370696" cy="13203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xmlns="" id="{61534732-D630-4AFE-B9FE-CA34B5C2412A}"/>
              </a:ext>
            </a:extLst>
          </p:cNvPr>
          <p:cNvSpPr/>
          <p:nvPr/>
        </p:nvSpPr>
        <p:spPr>
          <a:xfrm>
            <a:off x="4056831" y="2640556"/>
            <a:ext cx="1370696" cy="13203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xmlns="" id="{07FE5FD5-F351-4330-AEC8-71293A4E03F9}"/>
              </a:ext>
            </a:extLst>
          </p:cNvPr>
          <p:cNvSpPr/>
          <p:nvPr/>
        </p:nvSpPr>
        <p:spPr>
          <a:xfrm>
            <a:off x="5471255" y="2625284"/>
            <a:ext cx="1370696" cy="13203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xmlns="" id="{54585AED-BB7F-40A3-AAAB-C3EA1AC05521}"/>
              </a:ext>
            </a:extLst>
          </p:cNvPr>
          <p:cNvSpPr/>
          <p:nvPr/>
        </p:nvSpPr>
        <p:spPr>
          <a:xfrm>
            <a:off x="6885679" y="2635585"/>
            <a:ext cx="1370696" cy="13203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xmlns="" id="{5C836762-FB95-435E-9D5F-6C6314A67572}"/>
              </a:ext>
            </a:extLst>
          </p:cNvPr>
          <p:cNvSpPr/>
          <p:nvPr/>
        </p:nvSpPr>
        <p:spPr>
          <a:xfrm>
            <a:off x="8300105" y="2592605"/>
            <a:ext cx="1370696" cy="13203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661E15D-C256-4E0B-B776-ACC64449EE6D}"/>
              </a:ext>
            </a:extLst>
          </p:cNvPr>
          <p:cNvSpPr txBox="1"/>
          <p:nvPr/>
        </p:nvSpPr>
        <p:spPr>
          <a:xfrm>
            <a:off x="1348509" y="387927"/>
            <a:ext cx="68164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What will happen to Tommy next?</a:t>
            </a:r>
          </a:p>
          <a:p>
            <a:r>
              <a:rPr lang="en-GB" dirty="0">
                <a:latin typeface="XCCW Joined 1a" panose="03050602040000000000" pitchFamily="66" charset="0"/>
              </a:rPr>
              <a:t>Draw your story plot points on the story map.</a:t>
            </a:r>
          </a:p>
          <a:p>
            <a:r>
              <a:rPr lang="en-GB" dirty="0">
                <a:latin typeface="XCCW Joined 1a" panose="03050602040000000000" pitchFamily="66" charset="0"/>
              </a:rPr>
              <a:t>Remember your character is brave and wants to be a squire. </a:t>
            </a:r>
          </a:p>
        </p:txBody>
      </p:sp>
    </p:spTree>
    <p:extLst>
      <p:ext uri="{BB962C8B-B14F-4D97-AF65-F5344CB8AC3E}">
        <p14:creationId xmlns:p14="http://schemas.microsoft.com/office/powerpoint/2010/main" val="13417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D15AFDF-622B-4ED7-89AC-A996ECF7B5D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8930" y="2673235"/>
            <a:ext cx="1089025" cy="123444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40A13943-567A-4DF0-B1FC-E6AA2EA5AAC3}"/>
              </a:ext>
            </a:extLst>
          </p:cNvPr>
          <p:cNvCxnSpPr>
            <a:cxnSpLocks/>
          </p:cNvCxnSpPr>
          <p:nvPr/>
        </p:nvCxnSpPr>
        <p:spPr>
          <a:xfrm>
            <a:off x="722748" y="387927"/>
            <a:ext cx="1" cy="22853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BB1C0D3-9897-4926-8D50-FF1843B4BF10}"/>
              </a:ext>
            </a:extLst>
          </p:cNvPr>
          <p:cNvCxnSpPr/>
          <p:nvPr/>
        </p:nvCxnSpPr>
        <p:spPr>
          <a:xfrm>
            <a:off x="750453" y="4271818"/>
            <a:ext cx="1" cy="22853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0867C4F6-E72B-4B4C-94ED-A97EB78B6635}"/>
              </a:ext>
            </a:extLst>
          </p:cNvPr>
          <p:cNvCxnSpPr/>
          <p:nvPr/>
        </p:nvCxnSpPr>
        <p:spPr>
          <a:xfrm>
            <a:off x="618836" y="3879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638E631D-F863-4F25-BC74-22200B5CBC94}"/>
              </a:ext>
            </a:extLst>
          </p:cNvPr>
          <p:cNvCxnSpPr/>
          <p:nvPr/>
        </p:nvCxnSpPr>
        <p:spPr>
          <a:xfrm>
            <a:off x="614224" y="6165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CC99D16D-1AF6-47C7-A502-81A1323EB159}"/>
              </a:ext>
            </a:extLst>
          </p:cNvPr>
          <p:cNvCxnSpPr/>
          <p:nvPr/>
        </p:nvCxnSpPr>
        <p:spPr>
          <a:xfrm>
            <a:off x="609612" y="8451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437D283B-378E-4FCE-8FDA-211997F51114}"/>
              </a:ext>
            </a:extLst>
          </p:cNvPr>
          <p:cNvCxnSpPr/>
          <p:nvPr/>
        </p:nvCxnSpPr>
        <p:spPr>
          <a:xfrm>
            <a:off x="605000" y="10737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EA6758E4-64BE-4C3F-BEBC-6B95099D13FF}"/>
              </a:ext>
            </a:extLst>
          </p:cNvPr>
          <p:cNvCxnSpPr/>
          <p:nvPr/>
        </p:nvCxnSpPr>
        <p:spPr>
          <a:xfrm>
            <a:off x="618860" y="13023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1FF764E6-9D04-4B96-A58A-3E098715BDCD}"/>
              </a:ext>
            </a:extLst>
          </p:cNvPr>
          <p:cNvCxnSpPr/>
          <p:nvPr/>
        </p:nvCxnSpPr>
        <p:spPr>
          <a:xfrm>
            <a:off x="632720" y="15309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F77C5FAB-5A46-4CEA-A190-965D05D2F03D}"/>
              </a:ext>
            </a:extLst>
          </p:cNvPr>
          <p:cNvCxnSpPr/>
          <p:nvPr/>
        </p:nvCxnSpPr>
        <p:spPr>
          <a:xfrm>
            <a:off x="628108" y="17595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D1BA2FB5-6B7D-4C8D-A246-6A86B600444C}"/>
              </a:ext>
            </a:extLst>
          </p:cNvPr>
          <p:cNvCxnSpPr/>
          <p:nvPr/>
        </p:nvCxnSpPr>
        <p:spPr>
          <a:xfrm>
            <a:off x="623496" y="19881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0F86940-3C35-471A-ACB7-75625DF62649}"/>
              </a:ext>
            </a:extLst>
          </p:cNvPr>
          <p:cNvCxnSpPr/>
          <p:nvPr/>
        </p:nvCxnSpPr>
        <p:spPr>
          <a:xfrm>
            <a:off x="618884" y="22167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3F34D421-7EB9-4291-BDC7-E65089FC4B5E}"/>
              </a:ext>
            </a:extLst>
          </p:cNvPr>
          <p:cNvCxnSpPr/>
          <p:nvPr/>
        </p:nvCxnSpPr>
        <p:spPr>
          <a:xfrm>
            <a:off x="614272" y="24453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091A2A9D-9669-4EE2-8BD3-2B3662DE5755}"/>
              </a:ext>
            </a:extLst>
          </p:cNvPr>
          <p:cNvCxnSpPr/>
          <p:nvPr/>
        </p:nvCxnSpPr>
        <p:spPr>
          <a:xfrm>
            <a:off x="605072" y="267392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CCF9AAD3-2E12-4D18-AFE6-350BF060B74B}"/>
              </a:ext>
            </a:extLst>
          </p:cNvPr>
          <p:cNvCxnSpPr/>
          <p:nvPr/>
        </p:nvCxnSpPr>
        <p:spPr>
          <a:xfrm>
            <a:off x="623472" y="4262581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1EC8058A-B200-4724-B2FD-5261081E7755}"/>
              </a:ext>
            </a:extLst>
          </p:cNvPr>
          <p:cNvCxnSpPr/>
          <p:nvPr/>
        </p:nvCxnSpPr>
        <p:spPr>
          <a:xfrm>
            <a:off x="623399" y="4490642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66A91635-BD37-49FF-BF86-A87D2DC66CF9}"/>
              </a:ext>
            </a:extLst>
          </p:cNvPr>
          <p:cNvCxnSpPr/>
          <p:nvPr/>
        </p:nvCxnSpPr>
        <p:spPr>
          <a:xfrm>
            <a:off x="623326" y="4718703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B15E630F-0427-416D-8CA1-D88B744CF6C0}"/>
              </a:ext>
            </a:extLst>
          </p:cNvPr>
          <p:cNvCxnSpPr/>
          <p:nvPr/>
        </p:nvCxnSpPr>
        <p:spPr>
          <a:xfrm>
            <a:off x="623253" y="4946764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808F1172-6B08-4FE0-B85B-6FF663CD9B4A}"/>
              </a:ext>
            </a:extLst>
          </p:cNvPr>
          <p:cNvCxnSpPr/>
          <p:nvPr/>
        </p:nvCxnSpPr>
        <p:spPr>
          <a:xfrm>
            <a:off x="623180" y="5174825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8A489A9A-861F-42B5-B103-83298D3AF6F2}"/>
              </a:ext>
            </a:extLst>
          </p:cNvPr>
          <p:cNvCxnSpPr/>
          <p:nvPr/>
        </p:nvCxnSpPr>
        <p:spPr>
          <a:xfrm>
            <a:off x="623107" y="5402886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8EB6E082-9F73-41A3-8941-8AC118920F57}"/>
              </a:ext>
            </a:extLst>
          </p:cNvPr>
          <p:cNvCxnSpPr/>
          <p:nvPr/>
        </p:nvCxnSpPr>
        <p:spPr>
          <a:xfrm>
            <a:off x="623034" y="5630947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82E0AC86-2A02-4D33-A01C-98DCEC350AEE}"/>
              </a:ext>
            </a:extLst>
          </p:cNvPr>
          <p:cNvCxnSpPr/>
          <p:nvPr/>
        </p:nvCxnSpPr>
        <p:spPr>
          <a:xfrm>
            <a:off x="622961" y="5859008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25531C3F-A52B-4561-B2C8-B9B537D70CAF}"/>
              </a:ext>
            </a:extLst>
          </p:cNvPr>
          <p:cNvCxnSpPr/>
          <p:nvPr/>
        </p:nvCxnSpPr>
        <p:spPr>
          <a:xfrm>
            <a:off x="622888" y="6087069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2E5A35D0-7A2A-40AD-8725-E8B56BA8989E}"/>
              </a:ext>
            </a:extLst>
          </p:cNvPr>
          <p:cNvCxnSpPr/>
          <p:nvPr/>
        </p:nvCxnSpPr>
        <p:spPr>
          <a:xfrm>
            <a:off x="622815" y="6315130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58AFCEA6-535B-405C-B46F-69B0428A719D}"/>
              </a:ext>
            </a:extLst>
          </p:cNvPr>
          <p:cNvCxnSpPr/>
          <p:nvPr/>
        </p:nvCxnSpPr>
        <p:spPr>
          <a:xfrm>
            <a:off x="632050" y="6543192"/>
            <a:ext cx="2309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2" name="Picture 61">
            <a:extLst>
              <a:ext uri="{FF2B5EF4-FFF2-40B4-BE49-F238E27FC236}">
                <a16:creationId xmlns:a16="http://schemas.microsoft.com/office/drawing/2014/main" xmlns="" id="{367EEB2C-0164-48F2-8C89-D90AFDA7F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85" y="227267"/>
            <a:ext cx="499737" cy="466926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xmlns="" id="{08E25DBE-1E62-4961-84F8-2ECD56FB43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87" y="6163073"/>
            <a:ext cx="452574" cy="46766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xmlns="" id="{27DD8361-B7A8-44CD-B83A-4EAEACA30B1F}"/>
              </a:ext>
            </a:extLst>
          </p:cNvPr>
          <p:cNvSpPr/>
          <p:nvPr/>
        </p:nvSpPr>
        <p:spPr>
          <a:xfrm>
            <a:off x="1227983" y="2673235"/>
            <a:ext cx="1370696" cy="13203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xmlns="" id="{01B7A4E3-50BE-4D0B-AE15-6080B0A48403}"/>
              </a:ext>
            </a:extLst>
          </p:cNvPr>
          <p:cNvSpPr/>
          <p:nvPr/>
        </p:nvSpPr>
        <p:spPr>
          <a:xfrm>
            <a:off x="2642407" y="2630255"/>
            <a:ext cx="1370696" cy="13203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xmlns="" id="{61534732-D630-4AFE-B9FE-CA34B5C2412A}"/>
              </a:ext>
            </a:extLst>
          </p:cNvPr>
          <p:cNvSpPr/>
          <p:nvPr/>
        </p:nvSpPr>
        <p:spPr>
          <a:xfrm>
            <a:off x="4056831" y="2640556"/>
            <a:ext cx="1370696" cy="13203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xmlns="" id="{07FE5FD5-F351-4330-AEC8-71293A4E03F9}"/>
              </a:ext>
            </a:extLst>
          </p:cNvPr>
          <p:cNvSpPr/>
          <p:nvPr/>
        </p:nvSpPr>
        <p:spPr>
          <a:xfrm>
            <a:off x="5471255" y="2625284"/>
            <a:ext cx="1370696" cy="13203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xmlns="" id="{54585AED-BB7F-40A3-AAAB-C3EA1AC05521}"/>
              </a:ext>
            </a:extLst>
          </p:cNvPr>
          <p:cNvSpPr/>
          <p:nvPr/>
        </p:nvSpPr>
        <p:spPr>
          <a:xfrm>
            <a:off x="6885679" y="2635585"/>
            <a:ext cx="1370696" cy="13203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xmlns="" id="{5C836762-FB95-435E-9D5F-6C6314A67572}"/>
              </a:ext>
            </a:extLst>
          </p:cNvPr>
          <p:cNvSpPr/>
          <p:nvPr/>
        </p:nvSpPr>
        <p:spPr>
          <a:xfrm>
            <a:off x="8300105" y="2592605"/>
            <a:ext cx="1370696" cy="13203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C0C15B6-6FE3-46AF-B96B-C8EDA19B5D28}"/>
              </a:ext>
            </a:extLst>
          </p:cNvPr>
          <p:cNvSpPr txBox="1"/>
          <p:nvPr/>
        </p:nvSpPr>
        <p:spPr>
          <a:xfrm>
            <a:off x="5301673" y="138545"/>
            <a:ext cx="4516138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u="sng" dirty="0">
                <a:latin typeface="XCCW Joined 1a" panose="03050602040000000000" pitchFamily="66" charset="0"/>
              </a:rPr>
              <a:t>LI: Can I plan a story?</a:t>
            </a:r>
          </a:p>
          <a:p>
            <a:r>
              <a:rPr lang="en-GB" sz="1100" u="sng" dirty="0">
                <a:latin typeface="XCCW Joined 1a" panose="03050602040000000000" pitchFamily="66" charset="0"/>
              </a:rPr>
              <a:t>Steps to success: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XCCW Joined 1a" panose="03050602040000000000" pitchFamily="66" charset="0"/>
              </a:rPr>
              <a:t>I can choose six lenses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100" dirty="0">
                <a:latin typeface="XCCW Joined 1a" panose="03050602040000000000" pitchFamily="66" charset="0"/>
              </a:rPr>
              <a:t>I have drawn / written about my plot points.</a:t>
            </a:r>
          </a:p>
          <a:p>
            <a:r>
              <a:rPr lang="en-GB" sz="1100" dirty="0">
                <a:latin typeface="XCCW Joined 1a" panose="03050602040000000000" pitchFamily="66" charset="0"/>
              </a:rPr>
              <a:t>Challenge: word collecting</a:t>
            </a:r>
          </a:p>
        </p:txBody>
      </p:sp>
    </p:spTree>
    <p:extLst>
      <p:ext uri="{BB962C8B-B14F-4D97-AF65-F5344CB8AC3E}">
        <p14:creationId xmlns:p14="http://schemas.microsoft.com/office/powerpoint/2010/main" val="217940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129</Words>
  <Application>Microsoft Office PowerPoint</Application>
  <PresentationFormat>A4 Paper (210x297 mm)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Choose the lenses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local_admin</cp:lastModifiedBy>
  <cp:revision>8</cp:revision>
  <cp:lastPrinted>2020-09-18T07:02:48Z</cp:lastPrinted>
  <dcterms:created xsi:type="dcterms:W3CDTF">2020-08-27T13:28:14Z</dcterms:created>
  <dcterms:modified xsi:type="dcterms:W3CDTF">2020-09-18T07:03:01Z</dcterms:modified>
</cp:coreProperties>
</file>