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87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eachers - Traveling Through Cells">
            <a:extLst>
              <a:ext uri="{FF2B5EF4-FFF2-40B4-BE49-F238E27FC236}">
                <a16:creationId xmlns:a16="http://schemas.microsoft.com/office/drawing/2014/main" id="{D2083865-A550-48D9-9EC2-65526C09C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4508826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7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7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86000">
              <a:srgbClr val="FFFFCC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FF7D-4F9E-4F49-A5EB-F9EB4AB4FA5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bc.co.uk/bitesize/topics/z2882hv/articles/zcwnv9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20Vb6hlLQS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A697A-68EA-4429-8337-BF6B8536B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37" y="802299"/>
            <a:ext cx="8229600" cy="2541431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What things use electricity and where does it come from?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97991-1500-4A25-8EDA-E59EBBC6E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4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31C3-9A6A-4E6F-8FF7-ED03126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brainstorm</a:t>
            </a:r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35F4630F-4128-4D4B-BC07-2CDF2FEB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18F97F7E-CD41-4476-8F9A-8068C244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B33BE0-AFC8-438C-A1F6-53A2AEF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065A9E49-7752-4FFC-80C6-42F5B0D57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A401895C-3A1D-4F79-A6C5-81B07AA9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58AAD92-DA32-4FD0-8D6A-1D0D91FBD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F501AA3-CB4B-4B5C-9075-735F51452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F94F088D-93A3-47B7-9F94-FB9CC437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886942F5-3574-41CE-B93F-80B3BD29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266BC33-4A65-4BD6-A169-8AA5BF7B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85C69-51AF-4014-A6F4-C6FBBCA5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Imagine you are at home. What things in your house use electricity? </a:t>
            </a:r>
          </a:p>
        </p:txBody>
      </p:sp>
    </p:spTree>
    <p:extLst>
      <p:ext uri="{BB962C8B-B14F-4D97-AF65-F5344CB8AC3E}">
        <p14:creationId xmlns:p14="http://schemas.microsoft.com/office/powerpoint/2010/main" val="131397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EA19-7182-416E-8D8C-F5812CDBD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873" y="795284"/>
            <a:ext cx="7030699" cy="1049235"/>
          </a:xfrm>
        </p:spPr>
        <p:txBody>
          <a:bodyPr anchor="ctr"/>
          <a:lstStyle/>
          <a:p>
            <a:r>
              <a:rPr lang="en-GB" dirty="0"/>
              <a:t>Battery or plugged in?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03F36D-C168-4ED3-9184-8E102C5CE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73" b="96591" l="2159" r="94432">
                        <a14:foregroundMark x1="31364" y1="6818" x2="31364" y2="6818"/>
                        <a14:foregroundMark x1="31364" y1="6818" x2="31364" y2="6818"/>
                        <a14:foregroundMark x1="30000" y1="2273" x2="30000" y2="2273"/>
                        <a14:foregroundMark x1="7273" y1="28977" x2="7273" y2="28977"/>
                        <a14:foregroundMark x1="3750" y1="39205" x2="3750" y2="39205"/>
                        <a14:foregroundMark x1="2614" y1="41667" x2="2614" y2="41667"/>
                        <a14:foregroundMark x1="21705" y1="90720" x2="21705" y2="90720"/>
                        <a14:foregroundMark x1="29659" y1="96591" x2="29659" y2="96591"/>
                        <a14:foregroundMark x1="70455" y1="96780" x2="70455" y2="96780"/>
                        <a14:foregroundMark x1="94318" y1="63447" x2="94318" y2="63447"/>
                        <a14:foregroundMark x1="94545" y1="28409" x2="94545" y2="28409"/>
                        <a14:foregroundMark x1="79659" y1="5682" x2="79659" y2="5682"/>
                        <a14:foregroundMark x1="2500" y1="46402" x2="2500" y2="46402"/>
                        <a14:foregroundMark x1="2159" y1="49621" x2="2159" y2="49621"/>
                        <a14:foregroundMark x1="81818" y1="92614" x2="81818" y2="92614"/>
                        <a14:foregroundMark x1="83409" y1="91288" x2="83409" y2="91288"/>
                        <a14:foregroundMark x1="85114" y1="89015" x2="85114" y2="89015"/>
                        <a14:foregroundMark x1="92727" y1="76515" x2="92727" y2="76515"/>
                        <a14:foregroundMark x1="91591" y1="79167" x2="91591" y2="79167"/>
                        <a14:foregroundMark x1="93977" y1="73485" x2="93977" y2="73485"/>
                        <a14:foregroundMark x1="93068" y1="24053" x2="93068" y2="24053"/>
                        <a14:foregroundMark x1="91932" y1="21212" x2="91932" y2="21212"/>
                        <a14:foregroundMark x1="93977" y1="26894" x2="93977" y2="26894"/>
                        <a14:foregroundMark x1="84659" y1="10227" x2="84659" y2="10227"/>
                        <a14:foregroundMark x1="76591" y1="4356" x2="76591" y2="4356"/>
                        <a14:foregroundMark x1="78409" y1="5114" x2="78409" y2="5114"/>
                        <a14:foregroundMark x1="69318" y1="2841" x2="69318" y2="2841"/>
                        <a14:foregroundMark x1="63409" y1="3220" x2="63409" y2="32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49" y="2176476"/>
            <a:ext cx="7219131" cy="433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AA53B0-77FD-46A1-A899-0E0C5227A485}"/>
              </a:ext>
            </a:extLst>
          </p:cNvPr>
          <p:cNvSpPr txBox="1"/>
          <p:nvPr/>
        </p:nvSpPr>
        <p:spPr>
          <a:xfrm>
            <a:off x="46185" y="2225964"/>
            <a:ext cx="1810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Plugged in the socket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9BC45-5D1A-472E-BF01-0C011656BD04}"/>
              </a:ext>
            </a:extLst>
          </p:cNvPr>
          <p:cNvSpPr txBox="1"/>
          <p:nvPr/>
        </p:nvSpPr>
        <p:spPr>
          <a:xfrm>
            <a:off x="7070263" y="2225963"/>
            <a:ext cx="1810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XCCW Joined 1a" panose="03050602040000000000" pitchFamily="66" charset="0"/>
              </a:rPr>
              <a:t>Batteries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5C6182-FDCB-467C-A5CD-769C9EE6A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33850"/>
            <a:ext cx="1716959" cy="1716959"/>
          </a:xfrm>
          <a:prstGeom prst="rect">
            <a:avLst/>
          </a:prstGeom>
        </p:spPr>
      </p:pic>
      <p:pic>
        <p:nvPicPr>
          <p:cNvPr id="2052" name="Picture 4" descr="Download Graphic Freeuse Stock Battery Clipart Power - Batteries Clip Art -  Full Size PNG Image - PNGkit">
            <a:extLst>
              <a:ext uri="{FF2B5EF4-FFF2-40B4-BE49-F238E27FC236}">
                <a16:creationId xmlns:a16="http://schemas.microsoft.com/office/drawing/2014/main" id="{01A07F32-2905-4442-A14A-7B5041705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870" y="2621898"/>
            <a:ext cx="1619774" cy="171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9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ED68D-B529-484B-9C68-FE087435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What is electricity?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26D4-A2DF-47CD-90C7-5B0A4DB9B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91" y="2015733"/>
            <a:ext cx="7721600" cy="3450613"/>
          </a:xfrm>
        </p:spPr>
        <p:txBody>
          <a:bodyPr/>
          <a:lstStyle/>
          <a:p>
            <a:r>
              <a:rPr lang="en-GB" dirty="0"/>
              <a:t>Electricity can create light, movement and heat. </a:t>
            </a:r>
            <a:r>
              <a:rPr lang="en-GB" dirty="0">
                <a:hlinkClick r:id="rId2"/>
              </a:rPr>
              <a:t>https://www.bbc.co.uk/bitesize/topics/z2882hv/articles/zcwnv9q</a:t>
            </a:r>
            <a:endParaRPr lang="en-GB" dirty="0"/>
          </a:p>
          <a:p>
            <a:r>
              <a:rPr lang="en-GB" dirty="0"/>
              <a:t>Use three different colours and </a:t>
            </a:r>
            <a:br>
              <a:rPr lang="en-GB" dirty="0"/>
            </a:br>
            <a:r>
              <a:rPr lang="en-GB" dirty="0"/>
              <a:t>underline the items in your Venn</a:t>
            </a:r>
            <a:br>
              <a:rPr lang="en-GB" dirty="0"/>
            </a:br>
            <a:r>
              <a:rPr lang="en-GB" dirty="0"/>
              <a:t>diagram that create light, </a:t>
            </a:r>
            <a:br>
              <a:rPr lang="en-GB" dirty="0"/>
            </a:br>
            <a:r>
              <a:rPr lang="en-GB" dirty="0"/>
              <a:t>movement and heat. One colour for each.</a:t>
            </a:r>
          </a:p>
          <a:p>
            <a:endParaRPr lang="en-GB" dirty="0"/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247F68A3-1652-4402-952D-B9BF8B2D9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D2A55265-C8B3-4BE7-8AD3-A4078B8F1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F7418198-E29A-4EE3-8581-E04CA639D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6F0E3D0C-4322-4468-9C1B-0558B6461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3F94FD28-3DDB-4166-A009-D096ECDAA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94FE435-A308-4576-91AD-455856FBA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C818BE7-C949-4769-A24A-59C3C0A2D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B4DA1A2D-9FAF-4DFC-B256-7CEE653B7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C4BB39EF-723C-4B72-ABEC-41219D218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C280ACE-DF55-416C-A44F-F5FA04D87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E713-F805-4DBD-AD72-9904A09D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/>
              <a:t>Where does electricity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C0732-ACC0-45DF-8222-2E3712137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2015733"/>
            <a:ext cx="8044873" cy="3450613"/>
          </a:xfrm>
        </p:spPr>
        <p:txBody>
          <a:bodyPr/>
          <a:lstStyle/>
          <a:p>
            <a:r>
              <a:rPr lang="en-GB" dirty="0"/>
              <a:t>Renewable and non renewable sources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https://www.youtube.com/watch?v=20Vb6hlLQSg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2" descr="Danger Electricity Sign">
            <a:extLst>
              <a:ext uri="{FF2B5EF4-FFF2-40B4-BE49-F238E27FC236}">
                <a16:creationId xmlns:a16="http://schemas.microsoft.com/office/drawing/2014/main" id="{A914DEA3-8CF7-4584-990F-144309359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79" y="3147801"/>
            <a:ext cx="2480120" cy="160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BED66CC8-3DFF-4822-BA70-E6859861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1E318E-C999-486F-8D18-9960F9635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B68755B0-3C08-4EF9-B7E6-D957C953D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41DB30A1-7533-454D-9940-165EA312D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57F9A0D6-AD81-41EB-8B86-F99EDFF68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4387D7FD-46EC-4CB6-8CD2-F3D63433B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45126CA1-1D56-42CF-BEF6-34B84E9D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52E1C755-B5B7-4504-9AB5-175780FAE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100188A7-4772-4789-930E-3316B4E1F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elpful Links - Mrs. Kempf's Class">
            <a:extLst>
              <a:ext uri="{FF2B5EF4-FFF2-40B4-BE49-F238E27FC236}">
                <a16:creationId xmlns:a16="http://schemas.microsoft.com/office/drawing/2014/main" id="{103E7C76-35B7-4DD9-BF6F-B0A126E27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19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D3B6-98EA-4C74-BC5D-B17810E9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Static electricity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8CD0AD-9F51-4E6F-A4BE-4057FCC5B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" y="1997652"/>
            <a:ext cx="3187951" cy="475740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EB00AC-BC8C-4922-8182-39615B56DDF1}"/>
              </a:ext>
            </a:extLst>
          </p:cNvPr>
          <p:cNvSpPr txBox="1"/>
          <p:nvPr/>
        </p:nvSpPr>
        <p:spPr>
          <a:xfrm>
            <a:off x="3851564" y="2078182"/>
            <a:ext cx="4535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Static electricity is electricity that doesn’t move. Lightning for example. </a:t>
            </a:r>
          </a:p>
        </p:txBody>
      </p:sp>
    </p:spTree>
    <p:extLst>
      <p:ext uri="{BB962C8B-B14F-4D97-AF65-F5344CB8AC3E}">
        <p14:creationId xmlns:p14="http://schemas.microsoft.com/office/powerpoint/2010/main" val="22438595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198</TotalTime>
  <Words>134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XCCW Joined 1a</vt:lpstr>
      <vt:lpstr>Gallery</vt:lpstr>
      <vt:lpstr>What things use electricity and where does it come from?</vt:lpstr>
      <vt:lpstr>brainstorm</vt:lpstr>
      <vt:lpstr>Battery or plugged in?</vt:lpstr>
      <vt:lpstr>What is electricity?</vt:lpstr>
      <vt:lpstr>Where does electricity come from?</vt:lpstr>
      <vt:lpstr>Static electricity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orcas class</dc:title>
  <dc:creator>Sophie Teresa</dc:creator>
  <cp:lastModifiedBy>Sophie Teresa</cp:lastModifiedBy>
  <cp:revision>33</cp:revision>
  <dcterms:created xsi:type="dcterms:W3CDTF">2020-08-31T07:13:13Z</dcterms:created>
  <dcterms:modified xsi:type="dcterms:W3CDTF">2020-08-31T14:40:32Z</dcterms:modified>
</cp:coreProperties>
</file>