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43" y="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359EA-A700-408A-B96F-27D32EE5E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A0568-D9C1-4781-AF9F-10EB74562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733FE-7317-4C6D-8FF2-3833883C5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78A2-E9FA-4767-9E6B-C92610DB6A32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10805-6A10-4A68-80E8-D5525C20D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7E747-3CA6-4313-80E6-6B44B125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3DDB-5CFA-4AE9-94DF-F5430D21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91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D5A6D-7DA9-4C3E-9229-F43219A3B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D9081-2986-4543-90BE-313AF3D2B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AC654-9D8A-4511-B6AB-9FC82B2F1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78A2-E9FA-4767-9E6B-C92610DB6A32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3666A-CA56-4091-9CBA-AD0D94A3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867F3-CF32-41AA-928E-DECF6EE0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3DDB-5CFA-4AE9-94DF-F5430D21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79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0CEC50-91D3-4581-B01F-AABB8FAF8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F716E-0140-4F75-BC2B-3EE4DAEA4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4845A-52E1-42E8-8D27-95BBDCFD1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78A2-E9FA-4767-9E6B-C92610DB6A32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5AE6F-C7A1-4F44-9447-8553A7700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D690F-A49D-44DB-A3BC-028A4470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3DDB-5CFA-4AE9-94DF-F5430D21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44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2916-41FB-46CD-976F-34C3BFF11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CA98A-4565-4E62-A679-14E654346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E6DCA-820B-4799-9F87-D8B35D9A7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78A2-E9FA-4767-9E6B-C92610DB6A32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14D1A-86C6-4F19-AF4B-79E832DC0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AE383-2B3B-41C8-AA83-572B2ABD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3DDB-5CFA-4AE9-94DF-F5430D21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76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4F68-0921-4880-93C6-94EB8DFF4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D5D7A-0098-4655-AF88-E2AC70EFA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9F562-55F7-4F8F-A216-A71E7FC06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78A2-E9FA-4767-9E6B-C92610DB6A32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6EA6B-6ADE-4F42-A252-43B6DBE0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1DE91-9FDB-4DE7-BD02-468DD5F9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3DDB-5CFA-4AE9-94DF-F5430D21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97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5560E-56E9-4431-BF84-6BE69951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DB53C-C60C-429B-AAF5-69CCF271F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DDACE-FF90-4B3A-96D6-DC3611253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821CE-BCD5-4626-8557-6814AA2B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78A2-E9FA-4767-9E6B-C92610DB6A32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3666A-6E90-482D-B084-3246951B9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F5183-78CD-4A5A-B8AB-7405E447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3DDB-5CFA-4AE9-94DF-F5430D21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97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BD101-056D-43AE-8436-1D7D83A3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81D96-C86B-482B-9AED-8F8B90A8F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1E6B0-0C3C-497F-831E-E672AC90A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64E8D4-4790-4F33-B6E9-4F19566EC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004E9-ADBC-4C03-90C8-53700B449F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06CD8E-0F7E-46D7-AE8A-AD43E953A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78A2-E9FA-4767-9E6B-C92610DB6A32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2D1BA5-C88D-4C53-BC10-5956A9D1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9B55D3-A37B-426A-B797-C4F1A0EC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3DDB-5CFA-4AE9-94DF-F5430D21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97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1605A-057E-4CEE-9AB3-B72AD416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83A46A-0F47-4D78-94E9-AD688DF1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78A2-E9FA-4767-9E6B-C92610DB6A32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7A277-ABEC-46A9-A04C-9D4A5F6A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0413A-6401-45A7-A9AC-642D82AD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3DDB-5CFA-4AE9-94DF-F5430D21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84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2A8C0D-42EA-41C2-8553-66F3182D2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78A2-E9FA-4767-9E6B-C92610DB6A32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14847A-14AF-4F49-B871-1D9FC7B8E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4E465-9CD1-4A57-83A7-F9EBD558E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3DDB-5CFA-4AE9-94DF-F5430D21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83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7B6F0-73C8-479E-8356-67174891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F6047-1EF1-4386-8F63-0091EAF2C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07B83-FF14-44C2-9DE1-4ECE7B761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427EC-306C-4085-9846-C76337D0C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78A2-E9FA-4767-9E6B-C92610DB6A32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73939-C85A-4D21-B838-8E0753632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12D9B-183C-4C1B-BBD8-56B2AC8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3DDB-5CFA-4AE9-94DF-F5430D21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97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6811-5268-4F8F-83D2-6ECCB86C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C01917-B82A-4E06-9AD4-D4230EFED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C1710-4507-4567-9284-706394EFB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580A2-45BB-4998-AC23-E1A477210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78A2-E9FA-4767-9E6B-C92610DB6A32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E9725-C984-472E-BD2A-CA3134E66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5B099-0844-4D33-8940-8D9C2973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3DDB-5CFA-4AE9-94DF-F5430D21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81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9774EC-A768-4600-97DB-B4E622E5F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2C795-4698-48D1-8100-79207DFA9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3CD26-471D-415F-9A8B-7248D3DCF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378A2-E9FA-4767-9E6B-C92610DB6A32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DDE74-23EF-40FD-A8DB-CB9A265F4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3EAC-8310-4CBC-97BB-846E7EDEC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73DDB-5CFA-4AE9-94DF-F5430D21A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63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72C533-B3ED-42A1-9F41-07BBF73C53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6" t="19068" r="17983" b="9247"/>
          <a:stretch/>
        </p:blipFill>
        <p:spPr>
          <a:xfrm>
            <a:off x="375649" y="89274"/>
            <a:ext cx="11114413" cy="676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68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831E46-0389-42F4-8E2F-8F8A9198A5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46" t="12592" r="19896" b="10000"/>
          <a:stretch/>
        </p:blipFill>
        <p:spPr>
          <a:xfrm>
            <a:off x="1386959" y="92720"/>
            <a:ext cx="9418082" cy="667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7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1F58E1-37A0-442D-A64D-0BA8756CD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15185" r="20000" b="10370"/>
          <a:stretch/>
        </p:blipFill>
        <p:spPr>
          <a:xfrm>
            <a:off x="1244600" y="-1"/>
            <a:ext cx="10083800" cy="689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4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5A6D22-E356-443F-B55E-787A1F973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54" t="12778" r="19896" b="11111"/>
          <a:stretch/>
        </p:blipFill>
        <p:spPr>
          <a:xfrm>
            <a:off x="965200" y="0"/>
            <a:ext cx="9880600" cy="69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8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FA72EF-64A2-4C77-A3D1-8E880D799B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42" t="13704" r="20000" b="10000"/>
          <a:stretch/>
        </p:blipFill>
        <p:spPr>
          <a:xfrm>
            <a:off x="1104900" y="-1"/>
            <a:ext cx="9880600" cy="689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3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C6D52F-491D-4623-A2E5-981011AAB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71" t="17407" r="20000" b="10185"/>
          <a:stretch/>
        </p:blipFill>
        <p:spPr>
          <a:xfrm>
            <a:off x="1054100" y="0"/>
            <a:ext cx="10172700" cy="68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4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A524A-F64B-4595-83F7-30D3DEF0D8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42" t="11667" r="20000" b="13333"/>
          <a:stretch/>
        </p:blipFill>
        <p:spPr>
          <a:xfrm>
            <a:off x="1066800" y="0"/>
            <a:ext cx="9994900" cy="686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0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404D05-A987-4268-9968-C7F7EA925B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34" t="11666" r="16770" b="10000"/>
          <a:stretch/>
        </p:blipFill>
        <p:spPr>
          <a:xfrm>
            <a:off x="812800" y="0"/>
            <a:ext cx="1048966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CACB64-770A-4F54-B2B1-A51B202C4280}"/>
              </a:ext>
            </a:extLst>
          </p:cNvPr>
          <p:cNvSpPr txBox="1"/>
          <p:nvPr/>
        </p:nvSpPr>
        <p:spPr>
          <a:xfrm>
            <a:off x="4102100" y="5486400"/>
            <a:ext cx="69749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Can you create a tally of all the dangers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And problems you spot in the story?</a:t>
            </a:r>
          </a:p>
        </p:txBody>
      </p:sp>
    </p:spTree>
    <p:extLst>
      <p:ext uri="{BB962C8B-B14F-4D97-AF65-F5344CB8AC3E}">
        <p14:creationId xmlns:p14="http://schemas.microsoft.com/office/powerpoint/2010/main" val="3749071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68C34-5502-4FA5-8CC7-592987E0C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D6AD7-E7F9-4D77-9F67-7B464C206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2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Whiteman</dc:creator>
  <cp:lastModifiedBy>Dave Whiteman</cp:lastModifiedBy>
  <cp:revision>1</cp:revision>
  <dcterms:created xsi:type="dcterms:W3CDTF">2020-06-07T19:26:07Z</dcterms:created>
  <dcterms:modified xsi:type="dcterms:W3CDTF">2020-06-07T19:28:32Z</dcterms:modified>
</cp:coreProperties>
</file>