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36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80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04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8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03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0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62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6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7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13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B25B-0CF4-48EF-8815-BA009DF4635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2093-EF08-4741-8612-A064E1D71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9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M8dBgkqJG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chool Helpers: Police Men - Simple. Home. Bless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9" y="0"/>
            <a:ext cx="5933105" cy="662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2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mpla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6"/>
          <a:stretch/>
        </p:blipFill>
        <p:spPr bwMode="auto">
          <a:xfrm>
            <a:off x="332656" y="821094"/>
            <a:ext cx="5913438" cy="721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5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https://www.youtube.com/watch?v=uM8dBgkqJGc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Policeman song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 Have students circle the right things that go with a police officer and put a big, “X,” over the things that do not. Preschool Poems, Preschool Printables, Preschool Worksheets, Community Helpers For Kids, Community Helpers Worksheets, Community Workers, Police Officer Crafts, Police Crafts, Play School Activitie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9" b="9615"/>
          <a:stretch/>
        </p:blipFill>
        <p:spPr bwMode="auto">
          <a:xfrm>
            <a:off x="1124744" y="1634538"/>
            <a:ext cx="5730619" cy="75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8640" y="32352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you  colour the items that a police officer would have? Look carefully, some might be trying to trick you!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0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28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Policeman song</vt:lpstr>
      <vt:lpstr>PowerPoint Presentation</vt:lpstr>
    </vt:vector>
  </TitlesOfParts>
  <Company>East Sussex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2020-05-13T10:34:32Z</dcterms:created>
  <dcterms:modified xsi:type="dcterms:W3CDTF">2020-05-14T15:06:54Z</dcterms:modified>
</cp:coreProperties>
</file>