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7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4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4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1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5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9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6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2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34A7-5F80-4F25-8953-01ECE9FF1A6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0DFF-3C5F-409C-A6CA-9F20E4E4A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8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9" t="18056" r="20686" b="6250"/>
          <a:stretch/>
        </p:blipFill>
        <p:spPr bwMode="auto">
          <a:xfrm>
            <a:off x="75140" y="0"/>
            <a:ext cx="9068860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78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2" t="16468" r="19793" b="6250"/>
          <a:stretch/>
        </p:blipFill>
        <p:spPr bwMode="auto">
          <a:xfrm>
            <a:off x="-33709" y="0"/>
            <a:ext cx="9214221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38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4" t="15668" r="19905" b="6455"/>
          <a:stretch/>
        </p:blipFill>
        <p:spPr bwMode="auto">
          <a:xfrm>
            <a:off x="19449" y="332656"/>
            <a:ext cx="9210293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49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East Sussex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2020-06-19T18:59:58Z</dcterms:created>
  <dcterms:modified xsi:type="dcterms:W3CDTF">2020-06-19T19:01:50Z</dcterms:modified>
</cp:coreProperties>
</file>