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Md" panose="02000603050000020003" charset="0"/>
      <p:regular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99" d="100"/>
          <a:sy n="99" d="100"/>
        </p:scale>
        <p:origin x="878" y="8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A9E257-6934-4CA4-9F42-24EBC6527E16}" type="datetimeFigureOut">
              <a:rPr lang="en-GB"/>
              <a:pPr>
                <a:defRPr/>
              </a:pPr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171A56-94C1-40DF-BAAE-A8B061432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8616DC-790D-475D-82D3-35753A0F5E4E}" type="datetimeFigureOut">
              <a:rPr lang="en-GB"/>
              <a:pPr>
                <a:defRPr/>
              </a:pPr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05E74-0A2F-4A52-9FD7-80DF3449A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53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01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81326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0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6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7" name="Oval 6"/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9" name="Oval 8"/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0" name="Oval 9"/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49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6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77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8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94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9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0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177800"/>
            <a:ext cx="91440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>
                <a:solidFill>
                  <a:schemeClr val="tx1"/>
                </a:solidFill>
                <a:latin typeface="Twinkl" pitchFamily="2" charset="0"/>
              </a:rPr>
              <a:t>What Am I?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" pitchFamily="2" charset="0"/>
              </a:rPr>
              <a:t>A farm animal description game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214813"/>
            <a:ext cx="19780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cow!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have 4 stomachs.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field.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like to chew grass.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pig!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Despite rumours, I am actually very clean.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like to roll around in mud.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sty.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464050"/>
            <a:ext cx="19494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379788"/>
            <a:ext cx="879633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106863"/>
            <a:ext cx="20669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horse!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am very fast.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eat hay.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stable.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duck!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near water.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waddle when I walk.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Humans like to feed me bread in parks!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094163"/>
            <a:ext cx="1403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97238" y="58531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sheep!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live in a flock.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I eat grass.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winkl" pitchFamily="2" charset="0"/>
              </a:rPr>
              <a:t>My coat is very fluffy and warm.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371975"/>
            <a:ext cx="18002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49600" y="5853113"/>
            <a:ext cx="2908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+mn-lt"/>
              </a:rPr>
              <a:t>I am a </a:t>
            </a:r>
            <a:r>
              <a:rPr lang="en-GB" sz="3200" dirty="0">
                <a:solidFill>
                  <a:schemeClr val="accent4"/>
                </a:solidFill>
                <a:latin typeface="+mj-lt"/>
              </a:rPr>
              <a:t>chicken!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904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" pitchFamily="2" charset="0"/>
              </a:rPr>
              <a:t>I am an important source of protein for humans.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" pitchFamily="2" charset="0"/>
              </a:rPr>
              <a:t>I have wings.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Twinkl" pitchFamily="2" charset="0"/>
              </a:rPr>
              <a:t>I make clucking noises.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4117975"/>
            <a:ext cx="12985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61925" y="3276600"/>
            <a:ext cx="87963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211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Md</vt:lpstr>
      <vt:lpstr>Twinkl</vt:lpstr>
      <vt:lpstr>Sassoon Infant Rg</vt:lpstr>
      <vt:lpstr>Arial</vt:lpstr>
      <vt:lpstr>Calibri</vt:lpstr>
      <vt:lpstr>Office Theme</vt:lpstr>
      <vt:lpstr>PowerPoint Presentation</vt:lpstr>
      <vt:lpstr>Click on the tractors for clues</vt:lpstr>
      <vt:lpstr>Click on the tractors for clues</vt:lpstr>
      <vt:lpstr>Click on the tractors for clues</vt:lpstr>
      <vt:lpstr>Click on the tractors for clues</vt:lpstr>
      <vt:lpstr>Click on the tractors for clues</vt:lpstr>
      <vt:lpstr>Click on the tractors for clues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David Whiteman (student)</cp:lastModifiedBy>
  <cp:revision>107</cp:revision>
  <dcterms:created xsi:type="dcterms:W3CDTF">2014-10-01T16:09:27Z</dcterms:created>
  <dcterms:modified xsi:type="dcterms:W3CDTF">2020-10-18T17:26:47Z</dcterms:modified>
</cp:coreProperties>
</file>