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6B50B-5E14-49AE-8154-6BBF34768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2E660-E96E-4A37-842B-747B97FF8A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4B575-4312-4CEE-963B-AAC957887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C311C-8D06-4D75-8BCE-3E7D8EF45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472C5-364D-40D1-8481-79BB979F0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32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0622E-4E94-40D6-B933-6FE837532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E044A-9EA3-4B08-9EF0-0D5E5C8D2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B282C-4AFF-451E-9DFB-BD9751507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F169C-5D56-4913-9D87-D203FB824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ED2F6-98F3-4B00-8997-BFFAF7293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90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AA2189-57E9-4F7F-99AF-BD121B4C79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C736C-BA42-42C7-9441-6E559756D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58D7C-AE7A-428C-B2AC-7E31955C4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06256-6D0D-4FEF-A97E-99037ADA8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5B97C-64BB-4DD4-801D-8BE50AF5A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5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FB34A-6934-4170-B36D-ACAF15A86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A8ED3-2392-42E3-BE28-47121E4DD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3C3A9-152D-4DC2-A491-9332B507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98082-6792-4E15-8923-2CB2DF96F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7856F-5B8F-495D-91C1-DE92C4F07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0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A9E6B-528F-45A6-90EF-D6FA78E4F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E21F8-C9D7-425C-B412-D56FB68EF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ED15D-4873-4D97-B8D1-78685AD23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9D0D6-33A2-4B26-B220-1E716B40F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52607-DCA1-4A72-AA5B-06E8F0DA6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19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0B106-2829-40AE-9B5D-1B15C79A7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5B8E7-003B-46F2-B25D-CE20529274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F17004-5D60-445B-BA07-5DB3BA7CE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484A1-2D52-4BCA-BD3E-6E950906B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F0BDB-6FA3-4FAC-8B81-6679466B9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10112-F880-463F-828C-BC580D93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1A147-9630-477C-AF46-D3775C282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1CE99-E7FE-4125-BF5E-6F0608710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E1D6B4-3609-492E-91FE-7E483175B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E72A0-BF86-4CF2-947F-E81A34D2BC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FEE77F-C323-43BB-9E49-6276C2866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1AFD56-2BD1-4751-A024-618883629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45B0B-C27F-43DB-9FBF-3E65934AE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02D08D-7B01-498A-8B24-A9AF1C42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88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1A517-E816-4B88-8B8A-41E40A74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D58AC0-2253-459E-9BF5-0887343E1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C1193D-2560-4642-A334-A9AA98454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433FB-BE0D-414E-BDF5-F3AD7384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7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855EC3-A5E0-42C3-82CE-3FE69A963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D524CD-6724-431E-9CE1-D1A692ED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B5A34-568F-4DB9-9338-A19F21A2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17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6B222-A0E0-43F6-A034-908403AC3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BC5A7-E2AA-4099-8D11-DBC18416C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CFD2C-938E-422E-BD3F-D6F287FCF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86CB3-221B-4BA2-9357-6A6C712C1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070BA-FD9A-4549-B5D5-1648C1CE5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30683-FE83-47C0-8211-52BB5C239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07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B7493-CCE4-444C-AD31-E73552CDA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952D11-195C-45B8-BB71-EA9287224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4E33C9-A693-4473-8C46-E55DBC6C1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5DB2E-7A14-42FC-8B83-FC6580681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12E03-6425-4A46-89B4-A72D247AD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49894F-79B2-43D1-8065-751F75D92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38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9B0FC2-6E75-4531-8918-50A22009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97BDD-778C-46B8-99CB-7EF710DF7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274D8-FDFC-453B-9F11-BD1E9E1F9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7795B-C905-4614-87BF-43A9430F68EA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D26CB-FFA2-4677-8EBF-AB18F5E5A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E7018-099C-4734-BF38-572B808E16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D6C7D-FA51-45AF-BC2D-81FAFE0E6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0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74B4FF-DC19-479D-AA9E-B75F6800E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u="sng" dirty="0"/>
              <a:t>Monday Term 5 Week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2A9720-1C9F-494F-8005-D8F39DD18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b="1"/>
              <a:t>Number and Shape </a:t>
            </a:r>
            <a:r>
              <a:rPr lang="en-GB" sz="4800" b="1" dirty="0"/>
              <a:t>Assessment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38BEDD-7BD9-4EBB-8F57-43C4411F4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138" y="2674229"/>
            <a:ext cx="5178015" cy="392138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C6580B-6F63-45CF-82F3-8CD740DCE5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524" y="3310153"/>
            <a:ext cx="5439310" cy="300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2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BC47F-B0C3-4B82-BA7A-ED448E3CE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L.I. Number and Place Value – complete number square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B6604-4FBD-464F-A136-CF889B2C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/>
              <a:t>PKS – Read and write numbers in numerals from 0-9.</a:t>
            </a:r>
          </a:p>
          <a:p>
            <a:pPr marL="0" indent="0">
              <a:buNone/>
            </a:pPr>
            <a:r>
              <a:rPr lang="en-GB" sz="3200" i="1" dirty="0"/>
              <a:t>Count to 20, demonstrating that the next number in the count is one more and the previous number is one less.</a:t>
            </a:r>
          </a:p>
          <a:p>
            <a:r>
              <a:rPr lang="en-GB" sz="3200" i="1" dirty="0"/>
              <a:t> Band 1 – Count and write numbers to 100 in numerals.</a:t>
            </a:r>
          </a:p>
          <a:p>
            <a:r>
              <a:rPr lang="en-GB" sz="3200" i="1" dirty="0"/>
              <a:t>Band 2 – Read and write numbers to at least 100 in numerals.</a:t>
            </a:r>
          </a:p>
        </p:txBody>
      </p:sp>
    </p:spTree>
    <p:extLst>
      <p:ext uri="{BB962C8B-B14F-4D97-AF65-F5344CB8AC3E}">
        <p14:creationId xmlns:p14="http://schemas.microsoft.com/office/powerpoint/2010/main" val="7183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30D43-E942-4266-8C58-FD967E9E1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L.I. Shape – complete White Rose End of Block assessment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59DB5-8E5C-4298-9002-0FE1FC803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/>
              <a:t>PKS – Begin to identify some 2D and 3D shapes and name some of them.</a:t>
            </a:r>
          </a:p>
          <a:p>
            <a:r>
              <a:rPr lang="en-GB" sz="3200" i="1" dirty="0"/>
              <a:t>Band 1 – Recognise and name common 2D shapes e.g. rectangles (including squares), circles and triangles.</a:t>
            </a:r>
          </a:p>
          <a:p>
            <a:pPr marL="0" indent="0">
              <a:buNone/>
            </a:pPr>
            <a:r>
              <a:rPr lang="en-GB" sz="3200" i="1" dirty="0"/>
              <a:t>Recognise and name common 3D shapes e.g. cuboids (including cubes), pyramids and spheres</a:t>
            </a:r>
          </a:p>
        </p:txBody>
      </p:sp>
    </p:spTree>
    <p:extLst>
      <p:ext uri="{BB962C8B-B14F-4D97-AF65-F5344CB8AC3E}">
        <p14:creationId xmlns:p14="http://schemas.microsoft.com/office/powerpoint/2010/main" val="246751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F5027-A40D-48CD-B254-E5F94C69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8224"/>
            <a:ext cx="10515600" cy="6215865"/>
          </a:xfrm>
        </p:spPr>
        <p:txBody>
          <a:bodyPr>
            <a:normAutofit lnSpcReduction="10000"/>
          </a:bodyPr>
          <a:lstStyle/>
          <a:p>
            <a:r>
              <a:rPr lang="en-GB" sz="2800" i="1" dirty="0"/>
              <a:t>Band 2 – Identify and describe the properties of 2D shapes, including the number of sides and line symmetry in a vertical line.</a:t>
            </a:r>
          </a:p>
          <a:p>
            <a:pPr marL="0" indent="0">
              <a:buNone/>
            </a:pPr>
            <a:r>
              <a:rPr lang="en-GB" i="1" dirty="0"/>
              <a:t>Identify and describe the properties of 3D shapes, including the number of edges, vertices and faces.</a:t>
            </a:r>
          </a:p>
          <a:p>
            <a:pPr marL="0" indent="0">
              <a:buNone/>
            </a:pPr>
            <a:r>
              <a:rPr lang="en-GB" i="1" dirty="0"/>
              <a:t>Name some common 2D and 3D shapes from a group of shapes or from pictures of the shapes and describe some of their properties (e.g. triangles, rectangles, squares, circles, cuboids, cubes, pyramids and spheres).</a:t>
            </a:r>
          </a:p>
          <a:p>
            <a:pPr marL="0" indent="0">
              <a:buNone/>
            </a:pPr>
            <a:r>
              <a:rPr lang="en-GB" i="1" dirty="0"/>
              <a:t>Identify 2D shapes on the surface of 3D shapes e.g. a circle on a cylinder and a triangle on a pyramid.</a:t>
            </a:r>
          </a:p>
          <a:p>
            <a:pPr marL="0" indent="0">
              <a:buNone/>
            </a:pPr>
            <a:r>
              <a:rPr lang="en-GB" i="1" dirty="0"/>
              <a:t>Compare and sort common 2D and 3D shapes and everyday objects describing similarities and differences e.g. find 2 different 2D shapes that only have one line of symmetry; that a cube and a cuboid have the same number of edges, faces and vertices and describe what is different about them.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979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322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Monday Term 5 Week 1</vt:lpstr>
      <vt:lpstr>L.I. Number and Place Value – complete number square assessment</vt:lpstr>
      <vt:lpstr>L.I. Shape – complete White Rose End of Block assessment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Term 4 Week 4</dc:title>
  <dc:creator>Anna Birkby</dc:creator>
  <cp:lastModifiedBy>Anna Birkby</cp:lastModifiedBy>
  <cp:revision>24</cp:revision>
  <dcterms:created xsi:type="dcterms:W3CDTF">2021-03-14T18:38:19Z</dcterms:created>
  <dcterms:modified xsi:type="dcterms:W3CDTF">2021-04-18T15:49:41Z</dcterms:modified>
</cp:coreProperties>
</file>