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321" r:id="rId5"/>
    <p:sldId id="32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17" r:id="rId14"/>
    <p:sldId id="31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62" d="100"/>
          <a:sy n="62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1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0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6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8A89-ED3E-46E9-9BA8-889B2EF227A0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5061461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2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r>
              <a:rPr lang="en-GB" dirty="0"/>
              <a:t>Term 4 Week 2 Thursday</a:t>
            </a:r>
          </a:p>
          <a:p>
            <a:r>
              <a:rPr lang="en-GB" dirty="0"/>
              <a:t>Shape – Count vertices on 2D shapes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C14A-C5C2-4300-89A1-B78D0A2F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D2CD-3EED-43C9-BE1F-0192570E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4FC24-71D3-4C04-A60E-6374CD9D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20" y="404664"/>
            <a:ext cx="8464160" cy="58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30D5-13FE-4655-9F8C-B0AA6E2E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18FC-7B53-426B-88DC-1BDA8D49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EBBB1-FC42-4CD8-91F6-3ACC20CD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3" y="438961"/>
            <a:ext cx="8800614" cy="61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04.03.2021</a:t>
            </a:r>
            <a:br>
              <a:rPr lang="en-US" dirty="0"/>
            </a:br>
            <a:r>
              <a:rPr lang="en-US" u="sng" dirty="0"/>
              <a:t>LI: I can count vertices on 2D shapes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24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  <a:endParaRPr lang="en-GB" dirty="0"/>
          </a:p>
          <a:p>
            <a:r>
              <a:rPr lang="en-GB" dirty="0"/>
              <a:t>I can name and identify 2D shapes.</a:t>
            </a:r>
          </a:p>
          <a:p>
            <a:r>
              <a:rPr lang="en-GB" dirty="0"/>
              <a:t>I can investigate the number of vertices a 2D shape has.</a:t>
            </a:r>
          </a:p>
          <a:p>
            <a:r>
              <a:rPr lang="en-GB" dirty="0"/>
              <a:t>I use language related to shape – sides, vertices.</a:t>
            </a:r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E36-4AFE-455E-BB04-EC04DDB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D0E-4364-41A7-965B-918CCD3F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FB4-DAC4-452C-B306-E32E2820957F}"/>
              </a:ext>
            </a:extLst>
          </p:cNvPr>
          <p:cNvSpPr txBox="1"/>
          <p:nvPr/>
        </p:nvSpPr>
        <p:spPr>
          <a:xfrm>
            <a:off x="1475656" y="6126169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on the Picture for the Video Link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02F28FB6-BDE2-4E82-9DF2-FF3A0988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38" y="274638"/>
            <a:ext cx="7582124" cy="54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70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Year 2 Maths</vt:lpstr>
      <vt:lpstr>04.03.2021 LI: I can count vertices on 2D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JLeigh</dc:creator>
  <cp:lastModifiedBy>Anna Birkby</cp:lastModifiedBy>
  <cp:revision>92</cp:revision>
  <dcterms:created xsi:type="dcterms:W3CDTF">2021-01-04T17:03:03Z</dcterms:created>
  <dcterms:modified xsi:type="dcterms:W3CDTF">2021-02-28T20:21:31Z</dcterms:modified>
</cp:coreProperties>
</file>