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03" r:id="rId5"/>
    <p:sldId id="318" r:id="rId6"/>
    <p:sldId id="31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16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2" d="100"/>
          <a:sy n="62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0614617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2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dirty="0"/>
              <a:t>Term 4 Week 2 Friday</a:t>
            </a:r>
          </a:p>
          <a:p>
            <a:r>
              <a:rPr lang="en-GB" dirty="0"/>
              <a:t>Shape – Draw 2D shapes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30D5-13FE-4655-9F8C-B0AA6E2E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18FC-7B53-426B-88DC-1BDA8D49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2E21D-8A77-4EF4-8844-F51BC7E9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5003"/>
            <a:ext cx="8686800" cy="59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C14A-C5C2-4300-89A1-B78D0A2F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D2CD-3EED-43C9-BE1F-0192570E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48541-D080-40CC-90D6-473ABB1DA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69"/>
          <a:stretch/>
        </p:blipFill>
        <p:spPr>
          <a:xfrm>
            <a:off x="258679" y="274638"/>
            <a:ext cx="8626642" cy="60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05.03.2021</a:t>
            </a:r>
            <a:br>
              <a:rPr lang="en-US" dirty="0"/>
            </a:br>
            <a:r>
              <a:rPr lang="en-US" u="sng" dirty="0"/>
              <a:t>LI: I can draw 2D shapes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  <a:endParaRPr lang="en-GB" dirty="0"/>
          </a:p>
          <a:p>
            <a:r>
              <a:rPr lang="en-GB" dirty="0"/>
              <a:t>I can draw 2D shapes.</a:t>
            </a:r>
          </a:p>
          <a:p>
            <a:r>
              <a:rPr lang="en-GB" dirty="0"/>
              <a:t>I understand that a shape can look different but still be the same type of shape.</a:t>
            </a:r>
          </a:p>
          <a:p>
            <a:r>
              <a:rPr lang="en-GB" dirty="0"/>
              <a:t>I can follow instructions to draw a shape.</a:t>
            </a:r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BF14-9918-4A4D-95BF-32CB7177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117B-2DE0-4DE0-93FE-DD100069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must use a ruler today!</a:t>
            </a:r>
          </a:p>
          <a:p>
            <a:endParaRPr lang="en-GB" dirty="0"/>
          </a:p>
          <a:p>
            <a:r>
              <a:rPr lang="en-GB" dirty="0"/>
              <a:t>Does anyone know why?</a:t>
            </a:r>
          </a:p>
        </p:txBody>
      </p:sp>
    </p:spTree>
    <p:extLst>
      <p:ext uri="{BB962C8B-B14F-4D97-AF65-F5344CB8AC3E}">
        <p14:creationId xmlns:p14="http://schemas.microsoft.com/office/powerpoint/2010/main" val="15910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E36-4AFE-455E-BB04-EC04DDB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D0E-4364-41A7-965B-918CCD3F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FB4-DAC4-452C-B306-E32E2820957F}"/>
              </a:ext>
            </a:extLst>
          </p:cNvPr>
          <p:cNvSpPr txBox="1"/>
          <p:nvPr/>
        </p:nvSpPr>
        <p:spPr>
          <a:xfrm>
            <a:off x="1475656" y="612616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the Picture for the Video Link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B0BE2B9-0E9C-45C8-8E5B-EE721ED60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9" y="360102"/>
            <a:ext cx="7451361" cy="56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81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Year 2 Maths</vt:lpstr>
      <vt:lpstr>05.03.2021 LI: I can draw 2D shapes</vt:lpstr>
      <vt:lpstr>IMPORTANT!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JLeigh</dc:creator>
  <cp:lastModifiedBy>Anna Birkby</cp:lastModifiedBy>
  <cp:revision>98</cp:revision>
  <dcterms:created xsi:type="dcterms:W3CDTF">2021-01-04T17:03:03Z</dcterms:created>
  <dcterms:modified xsi:type="dcterms:W3CDTF">2021-02-28T20:42:07Z</dcterms:modified>
</cp:coreProperties>
</file>