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3" r:id="rId4"/>
    <p:sldId id="324" r:id="rId5"/>
    <p:sldId id="325" r:id="rId6"/>
    <p:sldId id="258" r:id="rId7"/>
    <p:sldId id="259" r:id="rId8"/>
    <p:sldId id="260" r:id="rId9"/>
    <p:sldId id="317" r:id="rId10"/>
    <p:sldId id="310" r:id="rId11"/>
    <p:sldId id="322" r:id="rId12"/>
    <p:sldId id="3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8159-9F87-44A2-B507-EE82285AC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9FD4B-AED8-4F7F-8B3C-3575C865A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29BA0-4D17-4D7F-BA38-A61D9037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DE8E3-D5EA-4039-8682-655B87DB3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29637-87DA-4368-86BE-DE901FDF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6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58D0-602D-4DD3-BCFC-1D639917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28312-D8CF-41F4-8D5E-13AB7D229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BE0FB-2CA4-4BE5-AA7B-ACCF19AD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86D6-FD6C-4701-A2AE-1162AC2F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8B504-2E9C-41AA-89DC-C59A9CFB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50AC9F-8883-45DA-A243-96D2111F2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24C2D-B48D-4A52-961E-BF98D2D9A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B7BDE-1329-4004-8B52-4CEF5200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EBE11-2562-4001-ABC0-60059F9A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99493-2C5C-4E78-8E00-EBF99D1B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5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22B5-E2F4-4BD7-97C3-C95980B8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67E2F-394A-4046-90CC-87002C0E0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95B9A-5C10-41DE-8E7F-5E559001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C1668-7D3F-4F09-B3F8-4F593E36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DFB86-8B77-4E73-B73E-1F671483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5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4953-240E-4A33-8BDC-6903EB7B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7C53-362C-4B40-AA6B-2CA21A910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B9129-C511-42A9-8D45-7D95B4B4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F875-1E8D-4216-A37F-2EBA4DF8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E8DD-34DE-4EF3-937E-5E2E1E75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53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DA8D-F320-41DD-8EF2-1A2C1DC9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BD0AA-9BD7-4E65-A74D-C0471E0AD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FC388-3058-4D79-BFCA-D866E26DD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B83D5-1D45-4991-99D7-4495902C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31DD-F96C-47D0-A2FE-C6729CF9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F99F5-67DC-41AF-A78B-A9452FB7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0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18990-E457-46FB-B1F7-01B14D9F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C7611-2D07-4ACC-A8D4-4CC4BBD00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D84AD-2DB3-4BB3-A91F-96CF29F13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DA4F6-8FF0-4A2E-98C3-D34ED1BA6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AFC73-188E-4106-8CA5-A0A4824D9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BE341E-278A-4403-B5F8-22D3A24A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F6544-7882-4589-8604-5F04329A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9BD03-7690-41FF-B38D-71C33AE1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7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C59F-C00E-4EBD-9D36-8E2AE89E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80F5D-B64E-419F-AAA3-45655781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62260-B2A4-4EA3-8B56-D8203FF5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7B81-0B21-4EF7-85BA-8EBF0AF0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2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7BCF6-DFAA-4AF2-90B3-FD3A4F16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CA988-444C-4718-A0E9-D4E749A1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CA4D4-5E28-4709-B0B1-8D2C3B3B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03B6-ECF1-46DA-8EEE-C6CA9558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876F0-62E5-4BFE-95A9-A671DFCED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04050-DBBF-4E59-B894-B139ECC10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D2239-6F75-46CD-9BDA-6F875460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1BFC7-147E-4271-BADE-7F63E9FD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CEE27-AB9B-4455-9E4A-266F8C08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80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9323-329D-4E19-92DE-865CC77C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2C78C-916C-4028-9298-74FF4C182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0F0AC-77D1-4610-B301-F7039A758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48E15-711A-4EC1-B202-0C26243E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4EB4-2014-48E9-A150-F0E474B2E30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72277-27E2-4A7D-AF5B-D9164A3B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A8E5C-447F-449F-9D0B-7A777BDE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3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D8888-5B88-4F94-AE7A-9CF4AB95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93B50-0CB9-4A85-A6E4-02D6C4440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E7CEE-6647-4BA0-9BAA-348597A34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34EB4-2014-48E9-A150-F0E474B2E30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F7838-B8C3-465B-9724-228F7933C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CDFB-8A8A-4EA7-ACEB-6A0086374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CC70-7B49-48DF-9893-B489184CC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8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76288716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Year 1 Maths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944816" cy="1752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Term 4 Week 2 Wednesday</a:t>
            </a:r>
          </a:p>
          <a:p>
            <a:r>
              <a:rPr lang="en-GB" dirty="0">
                <a:solidFill>
                  <a:schemeClr val="bg1"/>
                </a:solidFill>
              </a:rPr>
              <a:t>Shape – Recognise and name 2D shapes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9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BA46-8D89-4ED2-B869-4FE830C7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do you know about 2D shapes?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1BED-AD35-410F-AB9E-C55BE27DA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What are the names of these shapes?</a:t>
            </a:r>
          </a:p>
          <a:p>
            <a:r>
              <a:rPr lang="en-GB" sz="3200" dirty="0">
                <a:solidFill>
                  <a:schemeClr val="bg1"/>
                </a:solidFill>
              </a:rPr>
              <a:t>Can you tell me anything about them?</a:t>
            </a:r>
          </a:p>
          <a:p>
            <a:r>
              <a:rPr lang="en-GB" sz="3200" dirty="0">
                <a:solidFill>
                  <a:schemeClr val="bg1"/>
                </a:solidFill>
              </a:rPr>
              <a:t>Do you know the names of any other 2D shapes?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B1E3C-B6E1-4D05-BFC1-CAF950B5D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39" y="3719994"/>
            <a:ext cx="1409700" cy="1390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8E5BA9-985F-4D96-A6D3-9593D9800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673" y="4960099"/>
            <a:ext cx="1590675" cy="1533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1D70AB-93D9-464E-952A-16EC98895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589" y="3719994"/>
            <a:ext cx="1476375" cy="1504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381329-983E-47FA-BC18-43FF70BB8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254625"/>
            <a:ext cx="1771650" cy="1238250"/>
          </a:xfrm>
          <a:prstGeom prst="rect">
            <a:avLst/>
          </a:prstGeo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9211053-97F4-445B-8C99-149EBF2F26CD}"/>
              </a:ext>
            </a:extLst>
          </p:cNvPr>
          <p:cNvSpPr/>
          <p:nvPr/>
        </p:nvSpPr>
        <p:spPr>
          <a:xfrm>
            <a:off x="8206430" y="3566970"/>
            <a:ext cx="1869897" cy="161304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668CA159-235B-4225-AB2E-162F9210928E}"/>
              </a:ext>
            </a:extLst>
          </p:cNvPr>
          <p:cNvSpPr/>
          <p:nvPr/>
        </p:nvSpPr>
        <p:spPr>
          <a:xfrm>
            <a:off x="10156539" y="4671192"/>
            <a:ext cx="1595065" cy="162551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82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275A-ED87-4F67-89CB-D53A2ED7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12E2-17FF-43DA-B99F-0F5C9932C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675C2A-45CE-41B3-B755-4F23C2823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61" y="213492"/>
            <a:ext cx="8958001" cy="627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42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4E79-437E-459E-B55E-0660BB11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3C010-14E8-449B-82EA-9BC877817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7D552-E316-47C0-B832-43744E537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65765"/>
            <a:ext cx="9229259" cy="65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>
                <a:solidFill>
                  <a:schemeClr val="bg1"/>
                </a:solidFill>
              </a:rPr>
              <a:t>03.03.2021</a:t>
            </a:r>
            <a:br>
              <a:rPr lang="en-US" dirty="0"/>
            </a:br>
            <a:r>
              <a:rPr lang="en-US" u="sng" dirty="0">
                <a:solidFill>
                  <a:schemeClr val="bg1"/>
                </a:solidFill>
              </a:rPr>
              <a:t>LI:  To </a:t>
            </a:r>
            <a:r>
              <a:rPr lang="en-US" u="sng" dirty="0" err="1">
                <a:solidFill>
                  <a:schemeClr val="bg1"/>
                </a:solidFill>
              </a:rPr>
              <a:t>recognise</a:t>
            </a:r>
            <a:r>
              <a:rPr lang="en-US" u="sng" dirty="0">
                <a:solidFill>
                  <a:schemeClr val="bg1"/>
                </a:solidFill>
              </a:rPr>
              <a:t> and name 2D shapes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72825"/>
            <a:ext cx="8229600" cy="4536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FF00"/>
                </a:solidFill>
              </a:rPr>
              <a:t>Steps to Success:</a:t>
            </a:r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I can label </a:t>
            </a:r>
            <a:r>
              <a:rPr lang="en-GB">
                <a:solidFill>
                  <a:schemeClr val="bg1"/>
                </a:solidFill>
              </a:rPr>
              <a:t>and identify </a:t>
            </a:r>
            <a:r>
              <a:rPr lang="en-GB" dirty="0">
                <a:solidFill>
                  <a:schemeClr val="bg1"/>
                </a:solidFill>
              </a:rPr>
              <a:t>2D shapes.</a:t>
            </a:r>
          </a:p>
          <a:p>
            <a:r>
              <a:rPr lang="en-GB" dirty="0">
                <a:solidFill>
                  <a:schemeClr val="bg1"/>
                </a:solidFill>
              </a:rPr>
              <a:t>I can look at and make pictures with 2D shapes and explain which shapes have been used.</a:t>
            </a:r>
          </a:p>
          <a:p>
            <a:r>
              <a:rPr lang="en-GB" dirty="0">
                <a:solidFill>
                  <a:schemeClr val="bg1"/>
                </a:solidFill>
              </a:rPr>
              <a:t>I can talk about the properties of 2D shapes.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1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8E36-4AFE-455E-BB04-EC04DDB9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DF8CB6-140C-4BAE-8768-17DBB0296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97FB4-DAC4-452C-B306-E32E2820957F}"/>
              </a:ext>
            </a:extLst>
          </p:cNvPr>
          <p:cNvSpPr txBox="1"/>
          <p:nvPr/>
        </p:nvSpPr>
        <p:spPr>
          <a:xfrm>
            <a:off x="2999656" y="6176963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Click on the Picture for the Video Link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59FBE615-30E0-4A0D-B4CE-044AD9F92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447" y="503433"/>
            <a:ext cx="8627795" cy="540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52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C4BD50-DB79-F048-BFEB-C55DB3EDE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3 Year 1 PP ws3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3 Year 1 PP ws3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3 Year 1 PP ws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3 Year 1 PP ws3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53BA-5020-4219-84B8-3426E60B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Can you make your own picture using 2D shapes? </a:t>
            </a:r>
            <a:r>
              <a:rPr lang="en-GB" b="1" i="1" dirty="0">
                <a:solidFill>
                  <a:schemeClr val="bg1"/>
                </a:solidFill>
              </a:rPr>
              <a:t>You can draw round the shapes to help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3FC1D-BEB9-4693-896B-66D13D8C5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Can someone else guess what you have drawn?</a:t>
            </a:r>
          </a:p>
          <a:p>
            <a:r>
              <a:rPr lang="en-GB" dirty="0">
                <a:solidFill>
                  <a:schemeClr val="bg1"/>
                </a:solidFill>
              </a:rPr>
              <a:t>Can they identify the 2D shapes you have used?</a:t>
            </a:r>
          </a:p>
          <a:p>
            <a:r>
              <a:rPr lang="en-GB" dirty="0">
                <a:solidFill>
                  <a:schemeClr val="bg1"/>
                </a:solidFill>
              </a:rPr>
              <a:t>Explore the 2D shapes. What can you tell me about them?</a:t>
            </a:r>
          </a:p>
        </p:txBody>
      </p:sp>
    </p:spTree>
    <p:extLst>
      <p:ext uri="{BB962C8B-B14F-4D97-AF65-F5344CB8AC3E}">
        <p14:creationId xmlns:p14="http://schemas.microsoft.com/office/powerpoint/2010/main" val="26871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160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Year 1 Maths</vt:lpstr>
      <vt:lpstr>03.03.2021 LI:  To recognise and name 2D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make your own picture using 2D shapes? You can draw round the shapes to help you</vt:lpstr>
      <vt:lpstr>What do you know about 2D shapes?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Maths</dc:title>
  <dc:creator>Anna Birkby</dc:creator>
  <cp:lastModifiedBy>Anna Birkby</cp:lastModifiedBy>
  <cp:revision>54</cp:revision>
  <dcterms:created xsi:type="dcterms:W3CDTF">2021-02-07T11:08:37Z</dcterms:created>
  <dcterms:modified xsi:type="dcterms:W3CDTF">2021-02-28T17:18:21Z</dcterms:modified>
</cp:coreProperties>
</file>