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1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slKve7TJx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Term 3 Week </a:t>
            </a:r>
            <a:r>
              <a:rPr lang="en-GB" dirty="0" smtClean="0">
                <a:latin typeface="Comic Sans MS" panose="030F0702030302020204" pitchFamily="66" charset="0"/>
              </a:rPr>
              <a:t>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History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Great Fire of </a:t>
            </a:r>
            <a:r>
              <a:rPr lang="en-GB" dirty="0" smtClean="0">
                <a:latin typeface="Comic Sans MS" panose="030F0702030302020204" pitchFamily="66" charset="0"/>
              </a:rPr>
              <a:t>London and </a:t>
            </a:r>
            <a:r>
              <a:rPr lang="en-GB" smtClean="0">
                <a:latin typeface="Comic Sans MS" panose="030F0702030302020204" pitchFamily="66" charset="0"/>
              </a:rPr>
              <a:t>Samuel Pepys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9062" y="888058"/>
            <a:ext cx="6993876" cy="51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606" y="829374"/>
            <a:ext cx="6867537" cy="504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068" y="1042676"/>
            <a:ext cx="6648424" cy="48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237" y="1054821"/>
            <a:ext cx="6766710" cy="49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1858" y="698172"/>
            <a:ext cx="7187968" cy="52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Samuel Pepys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26803" y="2560638"/>
            <a:ext cx="3861593" cy="330993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altLang="en-US" dirty="0">
                <a:latin typeface="Comic Sans MS" panose="030F0702030302020204" pitchFamily="66" charset="0"/>
              </a:rPr>
              <a:t>Samuel Pepys was born a very long time ago on 23</a:t>
            </a:r>
            <a:r>
              <a:rPr lang="en-GB" altLang="en-US" baseline="30000" dirty="0">
                <a:latin typeface="Comic Sans MS" panose="030F0702030302020204" pitchFamily="66" charset="0"/>
              </a:rPr>
              <a:t>rd</a:t>
            </a:r>
            <a:r>
              <a:rPr lang="en-GB" altLang="en-US" dirty="0">
                <a:latin typeface="Comic Sans MS" panose="030F0702030302020204" pitchFamily="66" charset="0"/>
              </a:rPr>
              <a:t> February 1633</a:t>
            </a:r>
            <a:r>
              <a:rPr lang="en-GB" alt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altLang="en-US" dirty="0">
                <a:latin typeface="Comic Sans MS" panose="030F0702030302020204" pitchFamily="66" charset="0"/>
              </a:rPr>
              <a:t>It is thanks to Samuel’s diaries that we know lots about important events from the past.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3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944" y="637212"/>
            <a:ext cx="8453886" cy="532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3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812" y="1043796"/>
            <a:ext cx="8272732" cy="51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64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Task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2200" dirty="0">
                <a:latin typeface="Comic Sans MS" panose="030F0702030302020204" pitchFamily="66" charset="0"/>
              </a:rPr>
              <a:t>To answer the following questions about the Great Fire of London.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Where did the fire start?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Where did the fire spread to?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How much of London was affected by the fire?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When did the fire end?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did Samuel Pepys see?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How would Samuel Pepys of felt when he saw the fire?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Objectives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L.I: </a:t>
            </a:r>
            <a:r>
              <a:rPr lang="en-GB" dirty="0" smtClean="0">
                <a:latin typeface="Comic Sans MS" panose="030F0702030302020204" pitchFamily="66" charset="0"/>
              </a:rPr>
              <a:t>I  can explain </a:t>
            </a:r>
            <a:r>
              <a:rPr lang="en-GB" dirty="0">
                <a:latin typeface="Comic Sans MS" panose="030F0702030302020204" pitchFamily="66" charset="0"/>
              </a:rPr>
              <a:t>the events of the Great Fire of </a:t>
            </a:r>
            <a:r>
              <a:rPr lang="en-GB" dirty="0" smtClean="0">
                <a:latin typeface="Comic Sans MS" panose="030F0702030302020204" pitchFamily="66" charset="0"/>
              </a:rPr>
              <a:t>London.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Activity</a:t>
            </a:r>
            <a:r>
              <a:rPr lang="en-GB" dirty="0" smtClean="0">
                <a:latin typeface="Comic Sans MS" panose="030F0702030302020204" pitchFamily="66" charset="0"/>
              </a:rPr>
              <a:t>: To answer questions about the Great Fire of London and Samuel Pepys.</a:t>
            </a:r>
          </a:p>
        </p:txBody>
      </p:sp>
    </p:spTree>
    <p:extLst>
      <p:ext uri="{BB962C8B-B14F-4D97-AF65-F5344CB8AC3E}">
        <p14:creationId xmlns:p14="http://schemas.microsoft.com/office/powerpoint/2010/main" val="7333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Please watch The Great Fire of London story on </a:t>
            </a:r>
            <a:r>
              <a:rPr lang="en-GB" dirty="0" err="1">
                <a:latin typeface="Comic Sans MS" panose="030F0702030302020204" pitchFamily="66" charset="0"/>
              </a:rPr>
              <a:t>Youtube</a:t>
            </a:r>
            <a:r>
              <a:rPr lang="en-GB" dirty="0">
                <a:latin typeface="Comic Sans MS" panose="030F0702030302020204" pitchFamily="66" charset="0"/>
              </a:rPr>
              <a:t> the link is below. </a:t>
            </a:r>
          </a:p>
          <a:p>
            <a:r>
              <a:rPr lang="en-GB" dirty="0">
                <a:hlinkClick r:id="rId2"/>
              </a:rPr>
              <a:t>The Great Fire of London #</a:t>
            </a:r>
            <a:r>
              <a:rPr lang="en-GB" dirty="0" err="1">
                <a:hlinkClick r:id="rId2"/>
              </a:rPr>
              <a:t>greatfireoflondon</a:t>
            </a:r>
            <a:r>
              <a:rPr lang="en-GB" dirty="0">
                <a:hlinkClick r:id="rId2"/>
              </a:rPr>
              <a:t> #</a:t>
            </a:r>
            <a:r>
              <a:rPr lang="en-GB" dirty="0" err="1">
                <a:hlinkClick r:id="rId2"/>
              </a:rPr>
              <a:t>thegreatfireoflondon</a:t>
            </a:r>
            <a:r>
              <a:rPr lang="en-GB" dirty="0">
                <a:hlinkClick r:id="rId2"/>
              </a:rPr>
              <a:t> #Londonfire1666 - YouTube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868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947" y="897253"/>
            <a:ext cx="6564702" cy="496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2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755" y="763039"/>
            <a:ext cx="6929532" cy="511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889" y="897147"/>
            <a:ext cx="6762627" cy="50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1278" y="887243"/>
            <a:ext cx="6628858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715" y="1043797"/>
            <a:ext cx="6427583" cy="470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3241" y="873780"/>
            <a:ext cx="6805517" cy="50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153</Words>
  <Application>Microsoft Office PowerPoint</Application>
  <PresentationFormat>Widescreen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Comic Sans MS</vt:lpstr>
      <vt:lpstr>Garamond</vt:lpstr>
      <vt:lpstr>Organic</vt:lpstr>
      <vt:lpstr>Term 3 Week 2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Samuel Pepys</vt:lpstr>
      <vt:lpstr>PowerPoint Presentation</vt:lpstr>
      <vt:lpstr>PowerPoint Presentation</vt:lpstr>
      <vt:lpstr>Task To answer the following questions about the Great Fire of London.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3 Week 1</dc:title>
  <dc:creator>Sarah Brewster</dc:creator>
  <cp:lastModifiedBy>Sarah Brewster</cp:lastModifiedBy>
  <cp:revision>8</cp:revision>
  <dcterms:created xsi:type="dcterms:W3CDTF">2021-01-02T21:23:25Z</dcterms:created>
  <dcterms:modified xsi:type="dcterms:W3CDTF">2021-01-07T17:39:51Z</dcterms:modified>
</cp:coreProperties>
</file>