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78" r:id="rId4"/>
    <p:sldId id="294" r:id="rId5"/>
    <p:sldId id="296" r:id="rId6"/>
    <p:sldId id="299" r:id="rId7"/>
    <p:sldId id="300" r:id="rId8"/>
    <p:sldId id="297" r:id="rId9"/>
    <p:sldId id="298" r:id="rId10"/>
    <p:sldId id="29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218A89-ED3E-46E9-9BA8-889B2EF227A0}"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103391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218A89-ED3E-46E9-9BA8-889B2EF227A0}"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322816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218A89-ED3E-46E9-9BA8-889B2EF227A0}"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81178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218A89-ED3E-46E9-9BA8-889B2EF227A0}"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321005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18A89-ED3E-46E9-9BA8-889B2EF227A0}"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273512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218A89-ED3E-46E9-9BA8-889B2EF227A0}"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1710016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218A89-ED3E-46E9-9BA8-889B2EF227A0}" type="datetimeFigureOut">
              <a:rPr lang="en-GB" smtClean="0"/>
              <a:t>13/01/2021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55598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218A89-ED3E-46E9-9BA8-889B2EF227A0}" type="datetimeFigureOut">
              <a:rPr lang="en-GB" smtClean="0"/>
              <a:t>13/01/2021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10237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18A89-ED3E-46E9-9BA8-889B2EF227A0}" type="datetimeFigureOut">
              <a:rPr lang="en-GB" smtClean="0"/>
              <a:t>13/01/2021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64564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18A89-ED3E-46E9-9BA8-889B2EF227A0}"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382980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18A89-ED3E-46E9-9BA8-889B2EF227A0}"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196286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18A89-ED3E-46E9-9BA8-889B2EF227A0}" type="datetimeFigureOut">
              <a:rPr lang="en-GB" smtClean="0"/>
              <a:t>13/01/2021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E496D-BF11-4036-B6E2-08D4F2A76765}" type="slidenum">
              <a:rPr lang="en-GB" smtClean="0"/>
              <a:t>‹#›</a:t>
            </a:fld>
            <a:endParaRPr lang="en-GB"/>
          </a:p>
        </p:txBody>
      </p:sp>
    </p:spTree>
    <p:extLst>
      <p:ext uri="{BB962C8B-B14F-4D97-AF65-F5344CB8AC3E}">
        <p14:creationId xmlns:p14="http://schemas.microsoft.com/office/powerpoint/2010/main" val="133652135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audio" Target="../media/media2.wav"/></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Key Stage 1 Maths</a:t>
            </a:r>
          </a:p>
        </p:txBody>
      </p:sp>
      <p:sp>
        <p:nvSpPr>
          <p:cNvPr id="3" name="Subtitle 2"/>
          <p:cNvSpPr>
            <a:spLocks noGrp="1"/>
          </p:cNvSpPr>
          <p:nvPr>
            <p:ph type="subTitle" idx="1"/>
          </p:nvPr>
        </p:nvSpPr>
        <p:spPr>
          <a:xfrm>
            <a:off x="1371600" y="3645024"/>
            <a:ext cx="6400800" cy="1993776"/>
          </a:xfrm>
        </p:spPr>
        <p:txBody>
          <a:bodyPr>
            <a:normAutofit/>
          </a:bodyPr>
          <a:lstStyle/>
          <a:p>
            <a:r>
              <a:rPr lang="en-GB" dirty="0"/>
              <a:t>Term 3 Week </a:t>
            </a:r>
            <a:r>
              <a:rPr lang="en-GB" dirty="0"/>
              <a:t>2</a:t>
            </a:r>
            <a:br>
              <a:rPr lang="en-GB" dirty="0"/>
            </a:br>
            <a:r>
              <a:rPr lang="en-GB" dirty="0" smtClean="0"/>
              <a:t>WEDNESDAY</a:t>
            </a:r>
            <a:endParaRPr lang="en-GB" dirty="0"/>
          </a:p>
          <a:p>
            <a:r>
              <a:rPr lang="en-GB" dirty="0"/>
              <a:t>Addition and Subtraction</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56376" y="5805264"/>
            <a:ext cx="609600" cy="609600"/>
          </a:xfrm>
          <a:prstGeom prst="rect">
            <a:avLst/>
          </a:prstGeom>
        </p:spPr>
      </p:pic>
      <p:pic>
        <p:nvPicPr>
          <p:cNvPr id="5" name="Audio 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8389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91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2000" dirty="0"/>
              <a:t>Choose the level sheet appropriate for your child.</a:t>
            </a:r>
            <a:br>
              <a:rPr lang="en-GB" sz="2000" dirty="0"/>
            </a:br>
            <a:r>
              <a:rPr lang="en-GB" sz="2000" dirty="0"/>
              <a:t>Level 1 mainly uses numbers up to 10.</a:t>
            </a:r>
            <a:br>
              <a:rPr lang="en-GB" sz="2000" dirty="0"/>
            </a:br>
            <a:r>
              <a:rPr lang="en-GB" sz="2000" dirty="0"/>
              <a:t>Level 2 uses numbers up </a:t>
            </a:r>
            <a:r>
              <a:rPr lang="en-GB" sz="2000"/>
              <a:t>to 30</a:t>
            </a:r>
            <a:r>
              <a:rPr lang="en-GB" sz="2000" dirty="0"/>
              <a:t>, and greater explanation is needed.</a:t>
            </a:r>
            <a:br>
              <a:rPr lang="en-GB" sz="2000" dirty="0"/>
            </a:br>
            <a:r>
              <a:rPr lang="en-GB" sz="2000" dirty="0"/>
              <a:t>Level 3 uses larger numbers. They should be secure with place value and counting to 100.</a:t>
            </a:r>
          </a:p>
        </p:txBody>
      </p:sp>
      <p:sp>
        <p:nvSpPr>
          <p:cNvPr id="3" name="TextBox 2"/>
          <p:cNvSpPr txBox="1"/>
          <p:nvPr/>
        </p:nvSpPr>
        <p:spPr>
          <a:xfrm>
            <a:off x="596455" y="4869160"/>
            <a:ext cx="7234096" cy="400110"/>
          </a:xfrm>
          <a:prstGeom prst="rect">
            <a:avLst/>
          </a:prstGeom>
          <a:noFill/>
        </p:spPr>
        <p:txBody>
          <a:bodyPr wrap="none" rtlCol="0">
            <a:spAutoFit/>
          </a:bodyPr>
          <a:lstStyle/>
          <a:p>
            <a:r>
              <a:rPr lang="en-GB" sz="2000" b="1" dirty="0"/>
              <a:t>The activities are problem solving based so will require discussion.</a:t>
            </a:r>
          </a:p>
        </p:txBody>
      </p:sp>
      <p:sp>
        <p:nvSpPr>
          <p:cNvPr id="4" name="TextBox 3">
            <a:extLst>
              <a:ext uri="{FF2B5EF4-FFF2-40B4-BE49-F238E27FC236}">
                <a16:creationId xmlns:a16="http://schemas.microsoft.com/office/drawing/2014/main" xmlns="" id="{C5445AA1-9A5F-435F-B5A0-606B2CFF2BF1}"/>
              </a:ext>
            </a:extLst>
          </p:cNvPr>
          <p:cNvSpPr txBox="1"/>
          <p:nvPr/>
        </p:nvSpPr>
        <p:spPr>
          <a:xfrm>
            <a:off x="683568" y="2564904"/>
            <a:ext cx="7776864" cy="1569660"/>
          </a:xfrm>
          <a:prstGeom prst="rect">
            <a:avLst/>
          </a:prstGeom>
          <a:noFill/>
        </p:spPr>
        <p:txBody>
          <a:bodyPr wrap="square" rtlCol="0">
            <a:spAutoFit/>
          </a:bodyPr>
          <a:lstStyle/>
          <a:p>
            <a:pPr algn="ctr"/>
            <a:r>
              <a:rPr lang="en-GB" sz="9600" b="1" dirty="0"/>
              <a:t>Activity Time!</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44408" y="5733256"/>
            <a:ext cx="609600" cy="609600"/>
          </a:xfrm>
          <a:prstGeom prst="rect">
            <a:avLst/>
          </a:prstGeom>
        </p:spPr>
      </p:pic>
    </p:spTree>
    <p:extLst>
      <p:ext uri="{BB962C8B-B14F-4D97-AF65-F5344CB8AC3E}">
        <p14:creationId xmlns:p14="http://schemas.microsoft.com/office/powerpoint/2010/main" val="322781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3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u="sng" dirty="0"/>
              <a:t>13.01.2021</a:t>
            </a:r>
            <a:r>
              <a:rPr lang="en-US" dirty="0"/>
              <a:t/>
            </a:r>
            <a:br>
              <a:rPr lang="en-US" dirty="0"/>
            </a:br>
            <a:r>
              <a:rPr lang="en-US" u="sng" dirty="0"/>
              <a:t>LI: To find the difference.</a:t>
            </a:r>
            <a:endParaRPr lang="en-GB" u="sng" dirty="0"/>
          </a:p>
        </p:txBody>
      </p:sp>
      <p:sp>
        <p:nvSpPr>
          <p:cNvPr id="3" name="Content Placeholder 2"/>
          <p:cNvSpPr>
            <a:spLocks noGrp="1"/>
          </p:cNvSpPr>
          <p:nvPr>
            <p:ph idx="1"/>
          </p:nvPr>
        </p:nvSpPr>
        <p:spPr/>
        <p:txBody>
          <a:bodyPr>
            <a:normAutofit/>
          </a:bodyPr>
          <a:lstStyle/>
          <a:p>
            <a:pPr marL="0" indent="0">
              <a:buNone/>
            </a:pPr>
            <a:r>
              <a:rPr lang="en-US" u="sng" dirty="0"/>
              <a:t>Steps to Success</a:t>
            </a:r>
          </a:p>
          <a:p>
            <a:r>
              <a:rPr lang="en-GB" dirty="0">
                <a:effectLst/>
                <a:ea typeface="Calibri" panose="020F0502020204030204" pitchFamily="34" charset="0"/>
                <a:cs typeface="Times New Roman" panose="02020603050405020304" pitchFamily="18" charset="0"/>
              </a:rPr>
              <a:t>I can find the difference by solving problems using numbers up to 10. (Level 1)</a:t>
            </a:r>
          </a:p>
          <a:p>
            <a:r>
              <a:rPr lang="en-GB" dirty="0">
                <a:effectLst/>
                <a:ea typeface="Calibri" panose="020F0502020204030204" pitchFamily="34" charset="0"/>
                <a:cs typeface="Times New Roman" panose="02020603050405020304" pitchFamily="18" charset="0"/>
              </a:rPr>
              <a:t>I can find the difference by solving problems using 1 and 2 digit numbers. (Level 2)</a:t>
            </a:r>
          </a:p>
          <a:p>
            <a:r>
              <a:rPr lang="en-GB" dirty="0">
                <a:effectLst/>
                <a:ea typeface="Calibri" panose="020F0502020204030204" pitchFamily="34" charset="0"/>
                <a:cs typeface="Times New Roman" panose="02020603050405020304" pitchFamily="18" charset="0"/>
              </a:rPr>
              <a:t>I can find the difference by solving problems using the most efficient method to help me. (Level 3)</a:t>
            </a:r>
          </a:p>
          <a:p>
            <a:pPr marL="0" indent="0">
              <a:buNone/>
            </a:pPr>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84368" y="5661248"/>
            <a:ext cx="609600" cy="609600"/>
          </a:xfrm>
          <a:prstGeom prst="rect">
            <a:avLst/>
          </a:prstGeom>
        </p:spPr>
      </p:pic>
    </p:spTree>
    <p:extLst>
      <p:ext uri="{BB962C8B-B14F-4D97-AF65-F5344CB8AC3E}">
        <p14:creationId xmlns:p14="http://schemas.microsoft.com/office/powerpoint/2010/main" val="42919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8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299CFD-4B92-4B28-80B0-E27E0A47ED81}"/>
              </a:ext>
            </a:extLst>
          </p:cNvPr>
          <p:cNvSpPr>
            <a:spLocks noGrp="1"/>
          </p:cNvSpPr>
          <p:nvPr>
            <p:ph type="title"/>
          </p:nvPr>
        </p:nvSpPr>
        <p:spPr>
          <a:xfrm>
            <a:off x="179512" y="127488"/>
            <a:ext cx="2818656" cy="1012974"/>
          </a:xfrm>
        </p:spPr>
        <p:txBody>
          <a:bodyPr/>
          <a:lstStyle/>
          <a:p>
            <a:r>
              <a:rPr lang="en-GB" dirty="0"/>
              <a:t>Warm up</a:t>
            </a:r>
          </a:p>
        </p:txBody>
      </p:sp>
      <p:sp>
        <p:nvSpPr>
          <p:cNvPr id="3" name="Content Placeholder 2">
            <a:extLst>
              <a:ext uri="{FF2B5EF4-FFF2-40B4-BE49-F238E27FC236}">
                <a16:creationId xmlns:a16="http://schemas.microsoft.com/office/drawing/2014/main" xmlns="" id="{C27596CA-BD96-47F5-B013-96D1F90B4579}"/>
              </a:ext>
            </a:extLst>
          </p:cNvPr>
          <p:cNvSpPr>
            <a:spLocks noGrp="1"/>
          </p:cNvSpPr>
          <p:nvPr>
            <p:ph idx="1"/>
          </p:nvPr>
        </p:nvSpPr>
        <p:spPr>
          <a:xfrm>
            <a:off x="457200" y="1208796"/>
            <a:ext cx="8229600" cy="5521716"/>
          </a:xfrm>
        </p:spPr>
        <p:txBody>
          <a:bodyPr>
            <a:normAutofit lnSpcReduction="10000"/>
          </a:bodyPr>
          <a:lstStyle/>
          <a:p>
            <a:pPr marL="0" indent="0">
              <a:buNone/>
            </a:pPr>
            <a:r>
              <a:rPr lang="en-GB" dirty="0"/>
              <a:t>Practise your number bonds to 10 or 20.</a:t>
            </a:r>
          </a:p>
          <a:p>
            <a:pPr marL="0" indent="0">
              <a:buNone/>
            </a:pPr>
            <a:r>
              <a:rPr lang="en-GB" dirty="0"/>
              <a:t>Say a number – how many more make 10 or 20?</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What patterns do you notice?</a:t>
            </a:r>
          </a:p>
        </p:txBody>
      </p:sp>
      <p:pic>
        <p:nvPicPr>
          <p:cNvPr id="4" name="Picture 2">
            <a:extLst>
              <a:ext uri="{FF2B5EF4-FFF2-40B4-BE49-F238E27FC236}">
                <a16:creationId xmlns:a16="http://schemas.microsoft.com/office/drawing/2014/main" xmlns="" id="{4511066C-3B43-4F66-A7EA-E81AF1A83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348880"/>
            <a:ext cx="2521446" cy="357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xmlns="" id="{AE8E45DC-6175-409B-9D6C-BD48621C7F4B}"/>
              </a:ext>
            </a:extLst>
          </p:cNvPr>
          <p:cNvPicPr>
            <a:picLocks noChangeAspect="1"/>
          </p:cNvPicPr>
          <p:nvPr/>
        </p:nvPicPr>
        <p:blipFill>
          <a:blip r:embed="rId5"/>
          <a:stretch>
            <a:fillRect/>
          </a:stretch>
        </p:blipFill>
        <p:spPr>
          <a:xfrm>
            <a:off x="5291049" y="2348880"/>
            <a:ext cx="2595364" cy="3572048"/>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44408" y="5733256"/>
            <a:ext cx="609600" cy="609600"/>
          </a:xfrm>
          <a:prstGeom prst="rect">
            <a:avLst/>
          </a:prstGeom>
        </p:spPr>
      </p:pic>
    </p:spTree>
    <p:extLst>
      <p:ext uri="{BB962C8B-B14F-4D97-AF65-F5344CB8AC3E}">
        <p14:creationId xmlns:p14="http://schemas.microsoft.com/office/powerpoint/2010/main" val="214033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5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C9509E-309E-43EA-8D56-EB8D7337C1EF}"/>
              </a:ext>
            </a:extLst>
          </p:cNvPr>
          <p:cNvSpPr>
            <a:spLocks noGrp="1"/>
          </p:cNvSpPr>
          <p:nvPr>
            <p:ph type="title"/>
          </p:nvPr>
        </p:nvSpPr>
        <p:spPr/>
        <p:txBody>
          <a:bodyPr>
            <a:normAutofit fontScale="90000"/>
          </a:bodyPr>
          <a:lstStyle/>
          <a:p>
            <a:r>
              <a:rPr lang="en-GB" dirty="0"/>
              <a:t>What do you know about finding the difference?</a:t>
            </a:r>
          </a:p>
        </p:txBody>
      </p:sp>
      <p:sp>
        <p:nvSpPr>
          <p:cNvPr id="3" name="Content Placeholder 2">
            <a:extLst>
              <a:ext uri="{FF2B5EF4-FFF2-40B4-BE49-F238E27FC236}">
                <a16:creationId xmlns:a16="http://schemas.microsoft.com/office/drawing/2014/main" xmlns="" id="{EE61506E-051B-40A4-824E-C11289708197}"/>
              </a:ext>
            </a:extLst>
          </p:cNvPr>
          <p:cNvSpPr>
            <a:spLocks noGrp="1"/>
          </p:cNvSpPr>
          <p:nvPr>
            <p:ph idx="1"/>
          </p:nvPr>
        </p:nvSpPr>
        <p:spPr/>
        <p:txBody>
          <a:bodyPr/>
          <a:lstStyle/>
          <a:p>
            <a:r>
              <a:rPr lang="en-GB" dirty="0"/>
              <a:t>Think back to the work that you did yesterday.</a:t>
            </a:r>
          </a:p>
          <a:p>
            <a:r>
              <a:rPr lang="en-GB" dirty="0"/>
              <a:t>When you find the difference you can use counting back and counting on to help you. Use the method that is easiest for you and think about which way is the most efficient.</a:t>
            </a:r>
          </a:p>
          <a:p>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56376" y="5805264"/>
            <a:ext cx="609600" cy="609600"/>
          </a:xfrm>
          <a:prstGeom prst="rect">
            <a:avLst/>
          </a:prstGeom>
        </p:spPr>
      </p:pic>
    </p:spTree>
    <p:extLst>
      <p:ext uri="{BB962C8B-B14F-4D97-AF65-F5344CB8AC3E}">
        <p14:creationId xmlns:p14="http://schemas.microsoft.com/office/powerpoint/2010/main" val="248092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4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activities</a:t>
            </a:r>
            <a:endParaRPr lang="en-GB"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638300"/>
            <a:ext cx="8186276" cy="431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44408" y="5995000"/>
            <a:ext cx="609600" cy="609600"/>
          </a:xfrm>
          <a:prstGeom prst="rect">
            <a:avLst/>
          </a:prstGeom>
        </p:spPr>
      </p:pic>
    </p:spTree>
    <p:extLst>
      <p:ext uri="{BB962C8B-B14F-4D97-AF65-F5344CB8AC3E}">
        <p14:creationId xmlns:p14="http://schemas.microsoft.com/office/powerpoint/2010/main" val="218318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8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activities</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38300"/>
            <a:ext cx="8186276" cy="431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691680" y="5265204"/>
            <a:ext cx="360040" cy="720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462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activities</a:t>
            </a:r>
            <a:endParaRPr lang="en-GB"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638300"/>
            <a:ext cx="8186276" cy="431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691680" y="5265204"/>
            <a:ext cx="360040" cy="720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788840" y="4941168"/>
            <a:ext cx="360040" cy="720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88840" y="4653136"/>
            <a:ext cx="360040" cy="720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63688" y="4293096"/>
            <a:ext cx="360040" cy="720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38806" y="4005064"/>
            <a:ext cx="360040" cy="720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77400" y="5301208"/>
            <a:ext cx="360040" cy="720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35351" y="5085184"/>
            <a:ext cx="360040" cy="720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75263" y="4941168"/>
            <a:ext cx="360040" cy="720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331640" y="4797152"/>
            <a:ext cx="360040" cy="720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1310199" y="3573016"/>
            <a:ext cx="453489" cy="126014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49020" y="6021126"/>
            <a:ext cx="609600" cy="609600"/>
          </a:xfrm>
          <a:prstGeom prst="rect">
            <a:avLst/>
          </a:prstGeom>
        </p:spPr>
      </p:pic>
    </p:spTree>
    <p:extLst>
      <p:ext uri="{BB962C8B-B14F-4D97-AF65-F5344CB8AC3E}">
        <p14:creationId xmlns:p14="http://schemas.microsoft.com/office/powerpoint/2010/main" val="240393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9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rved Down Arrow 12"/>
          <p:cNvSpPr/>
          <p:nvPr/>
        </p:nvSpPr>
        <p:spPr>
          <a:xfrm>
            <a:off x="5292080" y="5013176"/>
            <a:ext cx="936104" cy="509647"/>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urved Down Arrow 11"/>
          <p:cNvSpPr/>
          <p:nvPr/>
        </p:nvSpPr>
        <p:spPr>
          <a:xfrm>
            <a:off x="4427984" y="5013176"/>
            <a:ext cx="936104" cy="509647"/>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urved Down Arrow 10"/>
          <p:cNvSpPr/>
          <p:nvPr/>
        </p:nvSpPr>
        <p:spPr>
          <a:xfrm>
            <a:off x="3577762" y="4997477"/>
            <a:ext cx="936104" cy="509647"/>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p:cNvSpPr>
            <a:spLocks noGrp="1"/>
          </p:cNvSpPr>
          <p:nvPr>
            <p:ph type="title"/>
          </p:nvPr>
        </p:nvSpPr>
        <p:spPr>
          <a:xfrm>
            <a:off x="457200" y="-27384"/>
            <a:ext cx="8229600" cy="1143000"/>
          </a:xfrm>
        </p:spPr>
        <p:txBody>
          <a:bodyPr/>
          <a:lstStyle/>
          <a:p>
            <a:r>
              <a:rPr lang="en-GB" dirty="0" smtClean="0"/>
              <a:t>Today’s activities</a:t>
            </a:r>
            <a:endParaRPr lang="en-GB"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859" y="836712"/>
            <a:ext cx="6836014" cy="359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79512" y="5522823"/>
            <a:ext cx="8658566" cy="1218545"/>
            <a:chOff x="179512" y="5013176"/>
            <a:chExt cx="8658566" cy="1218545"/>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5013176"/>
              <a:ext cx="8658566"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71056" y="5708501"/>
              <a:ext cx="367408" cy="523220"/>
            </a:xfrm>
            <a:prstGeom prst="rect">
              <a:avLst/>
            </a:prstGeom>
            <a:noFill/>
          </p:spPr>
          <p:txBody>
            <a:bodyPr wrap="none" rtlCol="0">
              <a:spAutoFit/>
            </a:bodyPr>
            <a:lstStyle/>
            <a:p>
              <a:r>
                <a:rPr lang="en-GB" sz="2800" dirty="0" smtClean="0"/>
                <a:t>9</a:t>
              </a:r>
              <a:endParaRPr lang="en-GB" sz="2800" dirty="0"/>
            </a:p>
          </p:txBody>
        </p:sp>
        <p:sp>
          <p:nvSpPr>
            <p:cNvPr id="5" name="TextBox 4"/>
            <p:cNvSpPr txBox="1"/>
            <p:nvPr/>
          </p:nvSpPr>
          <p:spPr>
            <a:xfrm>
              <a:off x="6732240" y="5708501"/>
              <a:ext cx="576064" cy="523220"/>
            </a:xfrm>
            <a:prstGeom prst="rect">
              <a:avLst/>
            </a:prstGeom>
            <a:noFill/>
          </p:spPr>
          <p:txBody>
            <a:bodyPr wrap="square" rtlCol="0">
              <a:spAutoFit/>
            </a:bodyPr>
            <a:lstStyle/>
            <a:p>
              <a:r>
                <a:rPr lang="en-GB" sz="2800" dirty="0" smtClean="0"/>
                <a:t>15</a:t>
              </a:r>
              <a:endParaRPr lang="en-GB" sz="2800" dirty="0"/>
            </a:p>
          </p:txBody>
        </p:sp>
      </p:grpSp>
      <p:sp>
        <p:nvSpPr>
          <p:cNvPr id="10" name="Curved Down Arrow 9"/>
          <p:cNvSpPr/>
          <p:nvPr/>
        </p:nvSpPr>
        <p:spPr>
          <a:xfrm>
            <a:off x="2843808" y="5013176"/>
            <a:ext cx="936104" cy="509647"/>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urved Down Arrow 13"/>
          <p:cNvSpPr/>
          <p:nvPr/>
        </p:nvSpPr>
        <p:spPr>
          <a:xfrm>
            <a:off x="6177037" y="5013176"/>
            <a:ext cx="936104" cy="509647"/>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Curved Down Arrow 6"/>
          <p:cNvSpPr/>
          <p:nvPr/>
        </p:nvSpPr>
        <p:spPr>
          <a:xfrm>
            <a:off x="1954760" y="5013176"/>
            <a:ext cx="1033064" cy="509647"/>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Oval 14"/>
          <p:cNvSpPr/>
          <p:nvPr/>
        </p:nvSpPr>
        <p:spPr>
          <a:xfrm>
            <a:off x="1666728" y="6056335"/>
            <a:ext cx="576064" cy="6850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6723866" y="6056334"/>
            <a:ext cx="576064" cy="6850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28478" y="4658399"/>
            <a:ext cx="609600" cy="609600"/>
          </a:xfrm>
          <a:prstGeom prst="rect">
            <a:avLst/>
          </a:prstGeom>
        </p:spPr>
      </p:pic>
    </p:spTree>
    <p:extLst>
      <p:ext uri="{BB962C8B-B14F-4D97-AF65-F5344CB8AC3E}">
        <p14:creationId xmlns:p14="http://schemas.microsoft.com/office/powerpoint/2010/main" val="301465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1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Today’s activities</a:t>
            </a:r>
            <a:endParaRPr lang="en-GB"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267013"/>
            <a:ext cx="8964488" cy="472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1259632" y="5408541"/>
            <a:ext cx="576064" cy="6850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851920" y="5364567"/>
            <a:ext cx="576064" cy="6850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62392" y="6126231"/>
            <a:ext cx="609600" cy="609600"/>
          </a:xfrm>
          <a:prstGeom prst="rect">
            <a:avLst/>
          </a:prstGeom>
        </p:spPr>
      </p:pic>
    </p:spTree>
    <p:extLst>
      <p:ext uri="{BB962C8B-B14F-4D97-AF65-F5344CB8AC3E}">
        <p14:creationId xmlns:p14="http://schemas.microsoft.com/office/powerpoint/2010/main" val="386872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8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188</Words>
  <Application>Microsoft Office PowerPoint</Application>
  <PresentationFormat>On-screen Show (4:3)</PresentationFormat>
  <Paragraphs>32</Paragraphs>
  <Slides>10</Slides>
  <Notes>0</Notes>
  <HiddenSlides>0</HiddenSlides>
  <MMClips>10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Key Stage 1 Maths</vt:lpstr>
      <vt:lpstr>13.01.2021 LI: To find the difference.</vt:lpstr>
      <vt:lpstr>Warm up</vt:lpstr>
      <vt:lpstr>What do you know about finding the difference?</vt:lpstr>
      <vt:lpstr>Today’s activities</vt:lpstr>
      <vt:lpstr>Today’s activities</vt:lpstr>
      <vt:lpstr>Today’s activities</vt:lpstr>
      <vt:lpstr>Today’s activities</vt:lpstr>
      <vt:lpstr>Today’s activities</vt:lpstr>
      <vt:lpstr>Choose the level sheet appropriate for your child. Level 1 mainly uses numbers up to 10. Level 2 uses numbers up to 30, and greater explanation is needed. Level 3 uses larger numbers. They should be secure with place value and counting to 100.</vt:lpstr>
    </vt:vector>
  </TitlesOfParts>
  <Company>East Sussex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Maths</dc:title>
  <dc:creator>User</dc:creator>
  <cp:lastModifiedBy>JLeigh</cp:lastModifiedBy>
  <cp:revision>56</cp:revision>
  <dcterms:created xsi:type="dcterms:W3CDTF">2021-01-04T17:03:03Z</dcterms:created>
  <dcterms:modified xsi:type="dcterms:W3CDTF">2021-01-13T08:31:14Z</dcterms:modified>
</cp:coreProperties>
</file>