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74" r:id="rId4"/>
    <p:sldMasterId id="2147483675"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5143500" cx="9144000"/>
  <p:notesSz cx="6858000" cy="9144000"/>
  <p:embeddedFontLst>
    <p:embeddedFont>
      <p:font typeface="Montserrat SemiBold"/>
      <p:regular r:id="rId28"/>
      <p:bold r:id="rId29"/>
      <p:italic r:id="rId30"/>
      <p:boldItalic r:id="rId31"/>
    </p:embeddedFont>
    <p:embeddedFont>
      <p:font typeface="Montserrat Light"/>
      <p:regular r:id="rId32"/>
      <p:bold r:id="rId33"/>
      <p:italic r:id="rId34"/>
      <p:boldItalic r:id="rId35"/>
    </p:embeddedFont>
    <p:embeddedFont>
      <p:font typeface="Quicksand"/>
      <p:regular r:id="rId36"/>
      <p:bold r:id="rId37"/>
    </p:embeddedFont>
    <p:embeddedFont>
      <p:font typeface="Quicksand Light"/>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MontserratSemiBold-regular.fntdata"/><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SemiBold-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SemiBold-boldItalic.fntdata"/><Relationship Id="rId30" Type="http://schemas.openxmlformats.org/officeDocument/2006/relationships/font" Target="fonts/MontserratSemiBold-italic.fntdata"/><Relationship Id="rId11" Type="http://schemas.openxmlformats.org/officeDocument/2006/relationships/slide" Target="slides/slide4.xml"/><Relationship Id="rId33" Type="http://schemas.openxmlformats.org/officeDocument/2006/relationships/font" Target="fonts/MontserratLight-bold.fntdata"/><Relationship Id="rId10" Type="http://schemas.openxmlformats.org/officeDocument/2006/relationships/slide" Target="slides/slide3.xml"/><Relationship Id="rId32" Type="http://schemas.openxmlformats.org/officeDocument/2006/relationships/font" Target="fonts/MontserratLight-regular.fntdata"/><Relationship Id="rId13" Type="http://schemas.openxmlformats.org/officeDocument/2006/relationships/slide" Target="slides/slide6.xml"/><Relationship Id="rId35" Type="http://schemas.openxmlformats.org/officeDocument/2006/relationships/font" Target="fonts/MontserratLight-boldItalic.fntdata"/><Relationship Id="rId12" Type="http://schemas.openxmlformats.org/officeDocument/2006/relationships/slide" Target="slides/slide5.xml"/><Relationship Id="rId34" Type="http://schemas.openxmlformats.org/officeDocument/2006/relationships/font" Target="fonts/MontserratLight-italic.fntdata"/><Relationship Id="rId15" Type="http://schemas.openxmlformats.org/officeDocument/2006/relationships/slide" Target="slides/slide8.xml"/><Relationship Id="rId37" Type="http://schemas.openxmlformats.org/officeDocument/2006/relationships/font" Target="fonts/Quicksand-bold.fntdata"/><Relationship Id="rId14" Type="http://schemas.openxmlformats.org/officeDocument/2006/relationships/slide" Target="slides/slide7.xml"/><Relationship Id="rId36" Type="http://schemas.openxmlformats.org/officeDocument/2006/relationships/font" Target="fonts/Quicksand-regular.fntdata"/><Relationship Id="rId17" Type="http://schemas.openxmlformats.org/officeDocument/2006/relationships/slide" Target="slides/slide10.xml"/><Relationship Id="rId39" Type="http://schemas.openxmlformats.org/officeDocument/2006/relationships/font" Target="fonts/QuicksandLight-bold.fntdata"/><Relationship Id="rId16" Type="http://schemas.openxmlformats.org/officeDocument/2006/relationships/slide" Target="slides/slide9.xml"/><Relationship Id="rId38" Type="http://schemas.openxmlformats.org/officeDocument/2006/relationships/font" Target="fonts/Quicksand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cm1w-2-s" TargetMode="External"/><Relationship Id="rId3"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cce.io/cm1w-2-a2-h"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omputer-keyboard-home-computer-15877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omputer-keyboard-home-computer-15877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computer-keyboard-home-computer-158770/" TargetMode="External"/><Relationship Id="rId3" Type="http://schemas.openxmlformats.org/officeDocument/2006/relationships/hyperlink" Target="https://pixabay.com/illustrations/mouse-pointer-arrow-ps-computer-134587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photos/kids-boy-glasses-spectacles-cute-1508121/" TargetMode="External"/><Relationship Id="rId3" Type="http://schemas.openxmlformats.org/officeDocument/2006/relationships/hyperlink" Target="https://pixabay.com/photos/teddy-soft-toy-funny-teddy-bear-297769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f255869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f255869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Last updated: 01-07-20</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available online at </a:t>
            </a:r>
            <a:r>
              <a:rPr lang="en-GB" sz="900" u="sng">
                <a:solidFill>
                  <a:srgbClr val="1155CC"/>
                </a:solidFill>
                <a:latin typeface="Quicksand"/>
                <a:ea typeface="Quicksand"/>
                <a:cs typeface="Quicksand"/>
                <a:sym typeface="Quicksand"/>
                <a:hlinkClick r:id="rId2"/>
              </a:rPr>
              <a:t>ncce.io/cm1w-2-s</a:t>
            </a:r>
            <a:r>
              <a:rPr lang="en-GB" sz="900">
                <a:solidFill>
                  <a:srgbClr val="666666"/>
                </a:solidFill>
                <a:latin typeface="Quicksand"/>
                <a:ea typeface="Quicksand"/>
                <a:cs typeface="Quicksand"/>
                <a:sym typeface="Quicksand"/>
              </a:rPr>
              <a:t>. Resources are updated </a:t>
            </a:r>
            <a:r>
              <a:rPr lang="en-GB" sz="900">
                <a:solidFill>
                  <a:srgbClr val="666666"/>
                </a:solidFill>
                <a:latin typeface="Quicksand"/>
                <a:ea typeface="Quicksand"/>
                <a:cs typeface="Quicksand"/>
                <a:sym typeface="Quicksand"/>
              </a:rPr>
              <a:t>regularly — </a:t>
            </a:r>
            <a:r>
              <a:rPr lang="en-GB" sz="900">
                <a:solidFill>
                  <a:srgbClr val="666666"/>
                </a:solidFill>
                <a:latin typeface="Quicksand"/>
                <a:ea typeface="Quicksand"/>
                <a:cs typeface="Quicksand"/>
                <a:sym typeface="Quicksand"/>
              </a:rPr>
              <a:t>please check that you are using the latest version.</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t/>
            </a:r>
            <a:endParaRPr sz="900">
              <a:solidFill>
                <a:srgbClr val="666666"/>
              </a:solidFill>
              <a:latin typeface="Quicksand"/>
              <a:ea typeface="Quicksand"/>
              <a:cs typeface="Quicksand"/>
              <a:sym typeface="Quicksand"/>
            </a:endParaRPr>
          </a:p>
          <a:p>
            <a:pPr indent="0" lvl="0" marL="0" rtl="0" algn="just">
              <a:lnSpc>
                <a:spcPct val="115000"/>
              </a:lnSpc>
              <a:spcBef>
                <a:spcPts val="0"/>
              </a:spcBef>
              <a:spcAft>
                <a:spcPts val="0"/>
              </a:spcAft>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rgbClr val="1155CC"/>
                </a:solidFill>
                <a:latin typeface="Quicksand"/>
                <a:ea typeface="Quicksand"/>
                <a:cs typeface="Quicksand"/>
                <a:sym typeface="Quicksand"/>
                <a:hlinkClick r:id="rId3"/>
              </a:rPr>
              <a:t>ncce.io/ogl</a:t>
            </a:r>
            <a:r>
              <a:rPr lang="en-GB" sz="900">
                <a:solidFill>
                  <a:srgbClr val="666666"/>
                </a:solidFill>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fd05c0e6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fd05c0e6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33333"/>
                </a:solidFill>
                <a:latin typeface="Quicksand"/>
                <a:ea typeface="Quicksand"/>
                <a:cs typeface="Quicksand"/>
                <a:sym typeface="Quicksand"/>
              </a:rPr>
              <a:t>Note: </a:t>
            </a:r>
            <a:r>
              <a:rPr lang="en-GB">
                <a:solidFill>
                  <a:srgbClr val="333333"/>
                </a:solidFill>
                <a:latin typeface="Quicksand"/>
                <a:ea typeface="Quicksand"/>
                <a:cs typeface="Quicksand"/>
                <a:sym typeface="Quicksand"/>
              </a:rPr>
              <a:t>This slide could be shared on the screen or provided as a physical copy (</a:t>
            </a:r>
            <a:r>
              <a:rPr lang="en-GB" u="sng">
                <a:solidFill>
                  <a:srgbClr val="1155CC"/>
                </a:solidFill>
                <a:latin typeface="Quicksand"/>
                <a:ea typeface="Quicksand"/>
                <a:cs typeface="Quicksand"/>
                <a:sym typeface="Quicksand"/>
                <a:hlinkClick r:id="rId2"/>
              </a:rPr>
              <a:t>printout</a:t>
            </a:r>
            <a:r>
              <a:rPr lang="en-GB">
                <a:solidFill>
                  <a:srgbClr val="333333"/>
                </a:solidFill>
                <a:latin typeface="Quicksand"/>
                <a:ea typeface="Quicksand"/>
                <a:cs typeface="Quicksand"/>
                <a:sym typeface="Quicksand"/>
              </a:rPr>
              <a:t>) in order to provide the learners with easier access to the sentence starters.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i="1">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Encourage the learners to think about other words that could be used to describe Ted, and ensure that they are using the space bar introduced in slide 6.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https://pixabay.com/photos/teddy-soft-toy-funny-teddy-bear-2977694/</a:t>
            </a:r>
            <a:endParaRPr b="1">
              <a:solidFill>
                <a:srgbClr val="333333"/>
              </a:solidFill>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fd05c0e6c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fd05c0e6c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Enter key after the learners have given their answers.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https://pixabay.com/vectors/computer-keyboard-home-computer-158770/</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highlight>
                  <a:schemeClr val="lt1"/>
                </a:highlight>
                <a:latin typeface="Quicksand"/>
                <a:ea typeface="Quicksand"/>
                <a:cs typeface="Quicksand"/>
                <a:sym typeface="Quicksand"/>
              </a:rPr>
              <a:t> </a:t>
            </a:r>
            <a:endParaRPr>
              <a:solidFill>
                <a:srgbClr val="333333"/>
              </a:solidFill>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fd05c0e6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fd05c0e6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fd05c0e6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fd05c0e6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fd05c0e6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fd05c0e6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Note: </a:t>
            </a:r>
            <a:r>
              <a:rPr lang="en-GB">
                <a:latin typeface="Quicksand"/>
                <a:ea typeface="Quicksand"/>
                <a:cs typeface="Quicksand"/>
                <a:sym typeface="Quicksand"/>
              </a:rPr>
              <a:t>If the keyboard that the learners are using has a number pad, this could be a tricky step to complete, without introducing the ‘number lock’. It is recommended that the learners only use the top number keys for this activity.</a:t>
            </a:r>
            <a:endParaRPr>
              <a:solidFill>
                <a:srgbClr val="333333"/>
              </a:solidFill>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3f9b97d9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f9b97d9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backspace key and allow the learners time to colour in their template.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When you click the slide again, the animation of taking away the letters in the word ‘hi’ will begin. </a:t>
            </a:r>
            <a:r>
              <a:rPr lang="en-GB">
                <a:solidFill>
                  <a:srgbClr val="333333"/>
                </a:solidFill>
                <a:latin typeface="Quicksand"/>
                <a:ea typeface="Quicksand"/>
                <a:cs typeface="Quicksand"/>
                <a:sym typeface="Quicksand"/>
              </a:rPr>
              <a:t>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2"/>
              </a:rPr>
              <a:t>https://pixabay.com/vectors/computer-keyboard-home-computer-158770/</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fd05c0e6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fd05c0e6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on the poster to open the model lost toy poster.</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https://pixabay.com/photos/teddy-soft-toy-funny-teddy-bear-2977694</a:t>
            </a:r>
            <a:endParaRPr>
              <a:solidFill>
                <a:srgbClr val="333333"/>
              </a:solidFill>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fcec8909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fcec8909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a:solidFill>
                  <a:srgbClr val="3C4043"/>
                </a:solidFill>
                <a:latin typeface="Quicksand"/>
                <a:ea typeface="Quicksand"/>
                <a:cs typeface="Quicksand"/>
                <a:sym typeface="Quicksand"/>
              </a:rPr>
              <a:t>Note: </a:t>
            </a:r>
            <a:r>
              <a:rPr lang="en-GB">
                <a:latin typeface="Quicksand"/>
                <a:ea typeface="Quicksand"/>
                <a:cs typeface="Quicksand"/>
                <a:sym typeface="Quicksand"/>
              </a:rPr>
              <a:t>This is likely to be highly scaffolded depending on the learners’ previous experience and the school’s setup. You may wish to add a page detailing the steps that your learners need to take to save their documents in the correct place. This could be reused in future lessons. </a:t>
            </a:r>
            <a:endParaRPr>
              <a:latin typeface="Quicksand"/>
              <a:ea typeface="Quicksand"/>
              <a:cs typeface="Quicksand"/>
              <a:sym typeface="Quicksand"/>
            </a:endParaRPr>
          </a:p>
          <a:p>
            <a:pPr indent="0" lvl="0" marL="0" rtl="0" algn="just">
              <a:spcBef>
                <a:spcPts val="0"/>
              </a:spcBef>
              <a:spcAft>
                <a:spcPts val="0"/>
              </a:spcAft>
              <a:buNone/>
            </a:pPr>
            <a:r>
              <a:t/>
            </a:r>
            <a:endParaRPr i="1">
              <a:latin typeface="Quicksand"/>
              <a:ea typeface="Quicksand"/>
              <a:cs typeface="Quicksand"/>
              <a:sym typeface="Quicksand"/>
            </a:endParaRPr>
          </a:p>
          <a:p>
            <a:pPr indent="0" lvl="0" marL="0" rtl="0" algn="just">
              <a:spcBef>
                <a:spcPts val="0"/>
              </a:spcBef>
              <a:spcAft>
                <a:spcPts val="0"/>
              </a:spcAft>
              <a:buNone/>
            </a:pPr>
            <a:r>
              <a:rPr lang="en-GB">
                <a:latin typeface="Quicksand"/>
                <a:ea typeface="Quicksand"/>
                <a:cs typeface="Quicksand"/>
                <a:sym typeface="Quicksand"/>
              </a:rPr>
              <a:t>If the school uses a cloud-based system that allows collaboration on documents (e.g. Google Docs), the learners may not need to save their documents. This is something that should be explained to learners.</a:t>
            </a:r>
            <a:endParaRPr>
              <a:solidFill>
                <a:srgbClr val="333333"/>
              </a:solidFill>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5f2558693a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f2558693a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https://pixabay.com/illustrations/speech-balloon-talk-bubble-1019777/</a:t>
            </a:r>
            <a:endParaRPr>
              <a:solidFill>
                <a:srgbClr val="333333"/>
              </a:solidFill>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33d7d245a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3d7d245a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https://pixabay.com/vectors/thumb-up-hand-like-confirm-go-top-307176/</a:t>
            </a:r>
            <a:endParaRPr>
              <a:solidFill>
                <a:srgbClr val="333333"/>
              </a:solidFill>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f2558693a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f2558693a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f2558693a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f2558693a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f2558693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f2558693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5fd05c0e6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5fd05c0e6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333333"/>
                </a:solidFill>
                <a:latin typeface="Quicksand"/>
                <a:ea typeface="Quicksand"/>
                <a:cs typeface="Quicksand"/>
                <a:sym typeface="Quicksand"/>
              </a:rPr>
              <a:t>Note:</a:t>
            </a:r>
            <a:r>
              <a:rPr lang="en-GB">
                <a:solidFill>
                  <a:srgbClr val="333333"/>
                </a:solidFill>
                <a:latin typeface="Quicksand"/>
                <a:ea typeface="Quicksand"/>
                <a:cs typeface="Quicksand"/>
                <a:sym typeface="Quicksand"/>
              </a:rPr>
              <a:t> If the board that you are using is interactive, the correct letters will highlight when the screen is touched, e.g. ‘c’ will highlight on the first touch (regardless of where the screen is touched). The letters in the words will appear at the bottom of the screen with each click/touch.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Using the letters in the printout, demonstrate with the learners how the letters will be added to their page. This includes identifying the text cursor to understand where their text will appear when a key is pressed. In order to do this, the learner with the text cursor page will have to fold and unfold page to make the line appear to flash.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If the learners do not identify that a space is needed between the word ‘cat’ and ‘dog’, prompt them to think about whether they would write these words like this on paper.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In order to demonstrate that the text cursor can be moved around the page, model moving the learner with the text cursor. Explain that you are the mouse and ensure that the learners are aware that you have clicked when you place the text cursor in the correct space.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https://pixabay.com/vectors/computer-keyboard-home-computer-158770/</a:t>
            </a:r>
            <a:endParaRPr>
              <a:solidFill>
                <a:srgbClr val="333333"/>
              </a:solidFill>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fd05c0e6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fd05c0e6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fd05c0e6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fd05c0e6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Click to animate the space bar after the learners have given their answers.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 </a:t>
            </a:r>
            <a:r>
              <a:rPr lang="en-GB">
                <a:solidFill>
                  <a:srgbClr val="333333"/>
                </a:solidFill>
                <a:latin typeface="Quicksand"/>
                <a:ea typeface="Quicksand"/>
                <a:cs typeface="Quicksand"/>
                <a:sym typeface="Quicksand"/>
              </a:rPr>
              <a:t>https://pixabay.com/vectors/computer-keyboard-home-computer-158770/</a:t>
            </a:r>
            <a:endParaRPr>
              <a:solidFill>
                <a:srgbClr val="333333"/>
              </a:solidFill>
              <a:highlight>
                <a:schemeClr val="lt1"/>
              </a:highlight>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5fd05c0e6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fd05c0e6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When you click the slide, the animation of the word ‘hi’ will begin. Click after this has finished to display the arrow and the mouse pointer images.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2"/>
              </a:rPr>
              <a:t>https://pixabay.com/vectors/computer-keyboard-home-computer-158770/</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3"/>
              </a:rPr>
              <a:t>https://pixabay.com/illustrations/mouse-pointer-arrow-ps-computer-1345874/</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5fd05c0e6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fd05c0e6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2"/>
              </a:rPr>
              <a:t>https://pixabay.com/photos/kids-boy-glasses-spectacles-cute-1508121/</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u="sng">
                <a:solidFill>
                  <a:schemeClr val="hlink"/>
                </a:solidFill>
                <a:latin typeface="Quicksand"/>
                <a:ea typeface="Quicksand"/>
                <a:cs typeface="Quicksand"/>
                <a:sym typeface="Quicksand"/>
                <a:hlinkClick r:id="rId3"/>
              </a:rPr>
              <a:t>https://pixabay.com/photos/teddy-soft-toy-funny-teddy-bear-2977694/</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3d7d245a9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3d7d245a9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GB">
                <a:solidFill>
                  <a:srgbClr val="333333"/>
                </a:solidFill>
                <a:latin typeface="Quicksand"/>
                <a:ea typeface="Quicksand"/>
                <a:cs typeface="Quicksand"/>
                <a:sym typeface="Quicksand"/>
              </a:rPr>
              <a:t>Note:</a:t>
            </a:r>
            <a:r>
              <a:rPr lang="en-GB">
                <a:solidFill>
                  <a:srgbClr val="333333"/>
                </a:solidFill>
                <a:latin typeface="Quicksand"/>
                <a:ea typeface="Quicksand"/>
                <a:cs typeface="Quicksand"/>
                <a:sym typeface="Quicksand"/>
              </a:rPr>
              <a:t> Additional support/time may be required to facilitate this step. You may wish to ask the learners to colour in the keys that they need to use to log in to the computer, in order to reduce the amount of time spent on this task in future lessons. </a:t>
            </a:r>
            <a:endParaRPr>
              <a:solidFill>
                <a:srgbClr val="333333"/>
              </a:solidFill>
              <a:latin typeface="Quicksand"/>
              <a:ea typeface="Quicksand"/>
              <a:cs typeface="Quicksand"/>
              <a:sym typeface="Quicksand"/>
            </a:endParaRPr>
          </a:p>
          <a:p>
            <a:pPr indent="0" lvl="0" marL="0" rtl="0" algn="just">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Image sources: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https://pixabay.com/vectors/laptop-notebook-mobile-computer-154091/</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https://pixabay.com/vectors/computer-desktop-workstation-office-158675/</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https://commons.wikimedia.org/wiki/File:Microsoft_Word_2013_logo.svg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https://commons.wikimedia.org/wiki/File:Icon-doc.svg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https://commons.wikimedia.org/wiki/File:LibreOffice_6.1_Writer_Icon.svg</a:t>
            </a:r>
            <a:endParaRPr>
              <a:solidFill>
                <a:srgbClr val="333333"/>
              </a:solidFill>
              <a:latin typeface="Quicksand"/>
              <a:ea typeface="Quicksand"/>
              <a:cs typeface="Quicksand"/>
              <a:sym typeface="Quicksand"/>
            </a:endParaRPr>
          </a:p>
          <a:p>
            <a:pPr indent="0" lvl="0" marL="0" rtl="0" algn="l">
              <a:spcBef>
                <a:spcPts val="0"/>
              </a:spcBef>
              <a:spcAft>
                <a:spcPts val="0"/>
              </a:spcAft>
              <a:buNone/>
            </a:pPr>
            <a:r>
              <a:rPr lang="en-GB">
                <a:solidFill>
                  <a:srgbClr val="333333"/>
                </a:solidFill>
                <a:latin typeface="Quicksand"/>
                <a:ea typeface="Quicksand"/>
                <a:cs typeface="Quicksand"/>
                <a:sym typeface="Quicksand"/>
              </a:rPr>
              <a:t>https://www.openoffice.org/ui/VisualDesign/OOo30MimeType.html</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a:p>
            <a:pPr indent="0" lvl="0" marL="0" rtl="0" algn="l">
              <a:spcBef>
                <a:spcPts val="0"/>
              </a:spcBef>
              <a:spcAft>
                <a:spcPts val="0"/>
              </a:spcAft>
              <a:buNone/>
            </a:pPr>
            <a:r>
              <a:t/>
            </a:r>
            <a:endParaRPr>
              <a:solidFill>
                <a:srgbClr val="333333"/>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sson 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665600" y="744575"/>
            <a:ext cx="58128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3215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CAPTION_ONLY_1">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11"/>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7" name="Shape 47"/>
        <p:cNvGrpSpPr/>
        <p:nvPr/>
      </p:nvGrpSpPr>
      <p:grpSpPr>
        <a:xfrm>
          <a:off x="0" y="0"/>
          <a:ext cx="0" cy="0"/>
          <a:chOff x="0" y="0"/>
          <a:chExt cx="0" cy="0"/>
        </a:xfrm>
      </p:grpSpPr>
      <p:sp>
        <p:nvSpPr>
          <p:cNvPr id="48" name="Google Shape;4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54" name="Shape 54"/>
        <p:cNvGrpSpPr/>
        <p:nvPr/>
      </p:nvGrpSpPr>
      <p:grpSpPr>
        <a:xfrm>
          <a:off x="0" y="0"/>
          <a:ext cx="0" cy="0"/>
          <a:chOff x="0" y="0"/>
          <a:chExt cx="0" cy="0"/>
        </a:xfrm>
      </p:grpSpPr>
      <p:sp>
        <p:nvSpPr>
          <p:cNvPr id="55" name="Google Shape;55;p14"/>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4"/>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57" name="Google Shape;57;p14"/>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8" name="Google Shape;58;p14"/>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59" name="Shape 59"/>
        <p:cNvGrpSpPr/>
        <p:nvPr/>
      </p:nvGrpSpPr>
      <p:grpSpPr>
        <a:xfrm>
          <a:off x="0" y="0"/>
          <a:ext cx="0" cy="0"/>
          <a:chOff x="0" y="0"/>
          <a:chExt cx="0" cy="0"/>
        </a:xfrm>
      </p:grpSpPr>
      <p:sp>
        <p:nvSpPr>
          <p:cNvPr id="60" name="Google Shape;60;p15"/>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61" name="Google Shape;61;p15"/>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63" name="Google Shape;63;p15"/>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64" name="Shape 64"/>
        <p:cNvGrpSpPr/>
        <p:nvPr/>
      </p:nvGrpSpPr>
      <p:grpSpPr>
        <a:xfrm>
          <a:off x="0" y="0"/>
          <a:ext cx="0" cy="0"/>
          <a:chOff x="0" y="0"/>
          <a:chExt cx="0" cy="0"/>
        </a:xfrm>
      </p:grpSpPr>
      <p:sp>
        <p:nvSpPr>
          <p:cNvPr id="65" name="Google Shape;65;p16"/>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8" name="Google Shape;68;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69" name="Google Shape;69;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70" name="Shape 70"/>
        <p:cNvGrpSpPr/>
        <p:nvPr/>
      </p:nvGrpSpPr>
      <p:grpSpPr>
        <a:xfrm>
          <a:off x="0" y="0"/>
          <a:ext cx="0" cy="0"/>
          <a:chOff x="0" y="0"/>
          <a:chExt cx="0" cy="0"/>
        </a:xfrm>
      </p:grpSpPr>
      <p:sp>
        <p:nvSpPr>
          <p:cNvPr id="71" name="Google Shape;71;p17"/>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7"/>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73" name="Google Shape;73;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4" name="Google Shape;74;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75" name="Shape 75"/>
        <p:cNvGrpSpPr/>
        <p:nvPr/>
      </p:nvGrpSpPr>
      <p:grpSpPr>
        <a:xfrm>
          <a:off x="0" y="0"/>
          <a:ext cx="0" cy="0"/>
          <a:chOff x="0" y="0"/>
          <a:chExt cx="0" cy="0"/>
        </a:xfrm>
      </p:grpSpPr>
      <p:sp>
        <p:nvSpPr>
          <p:cNvPr id="76" name="Google Shape;76;p18"/>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7" name="Google Shape;77;p18"/>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8" name="Google Shape;78;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79" name="Google Shape;79;p18"/>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80" name="Shape 80"/>
        <p:cNvGrpSpPr/>
        <p:nvPr/>
      </p:nvGrpSpPr>
      <p:grpSpPr>
        <a:xfrm>
          <a:off x="0" y="0"/>
          <a:ext cx="0" cy="0"/>
          <a:chOff x="0" y="0"/>
          <a:chExt cx="0" cy="0"/>
        </a:xfrm>
      </p:grpSpPr>
      <p:sp>
        <p:nvSpPr>
          <p:cNvPr id="81" name="Google Shape;81;p19"/>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2" name="Google Shape;82;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3" name="Google Shape;83;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4" name="Google Shape;84;p19"/>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5" name="Google Shape;85;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86" name="Shape 86"/>
        <p:cNvGrpSpPr/>
        <p:nvPr/>
      </p:nvGrpSpPr>
      <p:grpSpPr>
        <a:xfrm>
          <a:off x="0" y="0"/>
          <a:ext cx="0" cy="0"/>
          <a:chOff x="0" y="0"/>
          <a:chExt cx="0" cy="0"/>
        </a:xfrm>
      </p:grpSpPr>
      <p:sp>
        <p:nvSpPr>
          <p:cNvPr id="87" name="Google Shape;87;p20"/>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8" name="Google Shape;88;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9" name="Google Shape;89;p20"/>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ext lesson">
  <p:cSld name="SECTION_HEADER_2_1_2">
    <p:spTree>
      <p:nvGrpSpPr>
        <p:cNvPr id="90" name="Shape 90"/>
        <p:cNvGrpSpPr/>
        <p:nvPr/>
      </p:nvGrpSpPr>
      <p:grpSpPr>
        <a:xfrm>
          <a:off x="0" y="0"/>
          <a:ext cx="0" cy="0"/>
          <a:chOff x="0" y="0"/>
          <a:chExt cx="0" cy="0"/>
        </a:xfrm>
      </p:grpSpPr>
      <p:sp>
        <p:nvSpPr>
          <p:cNvPr id="91" name="Google Shape;91;p21"/>
          <p:cNvSpPr/>
          <p:nvPr/>
        </p:nvSpPr>
        <p:spPr>
          <a:xfrm>
            <a:off x="-75" y="0"/>
            <a:ext cx="9144000" cy="5143500"/>
          </a:xfrm>
          <a:prstGeom prst="rect">
            <a:avLst/>
          </a:prstGeom>
          <a:solidFill>
            <a:srgbClr val="5B5BA5">
              <a:alpha val="13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1"/>
          <p:cNvSpPr/>
          <p:nvPr/>
        </p:nvSpPr>
        <p:spPr>
          <a:xfrm>
            <a:off x="-9750" y="-4475"/>
            <a:ext cx="91539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txBox="1"/>
          <p:nvPr/>
        </p:nvSpPr>
        <p:spPr>
          <a:xfrm>
            <a:off x="-270017" y="-45000"/>
            <a:ext cx="9021000" cy="256500"/>
          </a:xfrm>
          <a:prstGeom prst="rect">
            <a:avLst/>
          </a:prstGeom>
          <a:noFill/>
          <a:ln>
            <a:noFill/>
          </a:ln>
        </p:spPr>
        <p:txBody>
          <a:bodyPr anchorCtr="0" anchor="t" bIns="91425" lIns="91425" spcFirstLastPara="1" rIns="0" wrap="square" tIns="91425">
            <a:noAutofit/>
          </a:bodyPr>
          <a:lstStyle/>
          <a:p>
            <a:pPr indent="0" lvl="0" marL="0" rtl="0" algn="r">
              <a:spcBef>
                <a:spcPts val="0"/>
              </a:spcBef>
              <a:spcAft>
                <a:spcPts val="0"/>
              </a:spcAft>
              <a:buNone/>
            </a:pPr>
            <a:r>
              <a:rPr b="1" lang="en-GB" sz="1300">
                <a:solidFill>
                  <a:srgbClr val="5B5BA5"/>
                </a:solidFill>
                <a:latin typeface="Quicksand"/>
                <a:ea typeface="Quicksand"/>
                <a:cs typeface="Quicksand"/>
                <a:sym typeface="Quicksand"/>
              </a:rPr>
              <a:t>Next lesson...</a:t>
            </a:r>
            <a:endParaRPr b="1" sz="1300">
              <a:solidFill>
                <a:srgbClr val="5B5BA5"/>
              </a:solidFill>
              <a:latin typeface="Quicksand"/>
              <a:ea typeface="Quicksand"/>
              <a:cs typeface="Quicksand"/>
              <a:sym typeface="Quicksand"/>
            </a:endParaRPr>
          </a:p>
        </p:txBody>
      </p:sp>
      <p:sp>
        <p:nvSpPr>
          <p:cNvPr id="94" name="Google Shape;94;p21"/>
          <p:cNvSpPr txBox="1"/>
          <p:nvPr>
            <p:ph type="title"/>
          </p:nvPr>
        </p:nvSpPr>
        <p:spPr>
          <a:xfrm>
            <a:off x="542575" y="10293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95" name="Google Shape;95;p21"/>
          <p:cNvSpPr txBox="1"/>
          <p:nvPr>
            <p:ph idx="1" type="subTitle"/>
          </p:nvPr>
        </p:nvSpPr>
        <p:spPr>
          <a:xfrm>
            <a:off x="534600" y="1659650"/>
            <a:ext cx="5130600" cy="10860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96" name="Google Shape;96;p21"/>
          <p:cNvSpPr txBox="1"/>
          <p:nvPr>
            <p:ph idx="2" type="title"/>
          </p:nvPr>
        </p:nvSpPr>
        <p:spPr>
          <a:xfrm>
            <a:off x="526875" y="2745600"/>
            <a:ext cx="5130600" cy="502800"/>
          </a:xfrm>
          <a:prstGeom prst="rect">
            <a:avLst/>
          </a:prstGeom>
        </p:spPr>
        <p:txBody>
          <a:bodyPr anchorCtr="0" anchor="t" bIns="91425" lIns="0"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p:txBody>
      </p:sp>
      <p:sp>
        <p:nvSpPr>
          <p:cNvPr id="97" name="Google Shape;97;p21"/>
          <p:cNvSpPr txBox="1"/>
          <p:nvPr>
            <p:ph idx="3" type="subTitle"/>
          </p:nvPr>
        </p:nvSpPr>
        <p:spPr>
          <a:xfrm>
            <a:off x="522975" y="3392825"/>
            <a:ext cx="5150100" cy="1051500"/>
          </a:xfrm>
          <a:prstGeom prst="rect">
            <a:avLst/>
          </a:prstGeom>
        </p:spPr>
        <p:txBody>
          <a:bodyPr anchorCtr="0" anchor="t" bIns="91425" lIns="0"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_3">
    <p:spTree>
      <p:nvGrpSpPr>
        <p:cNvPr id="103" name="Shape 103"/>
        <p:cNvGrpSpPr/>
        <p:nvPr/>
      </p:nvGrpSpPr>
      <p:grpSpPr>
        <a:xfrm>
          <a:off x="0" y="0"/>
          <a:ext cx="0" cy="0"/>
          <a:chOff x="0" y="0"/>
          <a:chExt cx="0" cy="0"/>
        </a:xfrm>
      </p:grpSpPr>
      <p:sp>
        <p:nvSpPr>
          <p:cNvPr id="104" name="Google Shape;104;p23"/>
          <p:cNvSpPr/>
          <p:nvPr/>
        </p:nvSpPr>
        <p:spPr>
          <a:xfrm>
            <a:off x="8316875" y="4351925"/>
            <a:ext cx="564300" cy="4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23"/>
          <p:cNvPicPr preferRelativeResize="0"/>
          <p:nvPr/>
        </p:nvPicPr>
        <p:blipFill rotWithShape="1">
          <a:blip r:embed="rId2">
            <a:alphaModFix/>
          </a:blip>
          <a:srcRect b="14825" l="14223" r="15015" t="14372"/>
          <a:stretch/>
        </p:blipFill>
        <p:spPr>
          <a:xfrm>
            <a:off x="8255175" y="4304125"/>
            <a:ext cx="694023" cy="694026"/>
          </a:xfrm>
          <a:prstGeom prst="rect">
            <a:avLst/>
          </a:prstGeom>
          <a:noFill/>
          <a:ln>
            <a:noFill/>
          </a:ln>
        </p:spPr>
      </p:pic>
      <p:sp>
        <p:nvSpPr>
          <p:cNvPr id="106" name="Google Shape;106;p23"/>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3"/>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08" name="Google Shape;108;p2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 Questions / Lists">
  <p:cSld name="TITLE_4_1_1_1_2">
    <p:spTree>
      <p:nvGrpSpPr>
        <p:cNvPr id="109" name="Shape 109"/>
        <p:cNvGrpSpPr/>
        <p:nvPr/>
      </p:nvGrpSpPr>
      <p:grpSpPr>
        <a:xfrm>
          <a:off x="0" y="0"/>
          <a:ext cx="0" cy="0"/>
          <a:chOff x="0" y="0"/>
          <a:chExt cx="0" cy="0"/>
        </a:xfrm>
      </p:grpSpPr>
      <p:sp>
        <p:nvSpPr>
          <p:cNvPr id="110" name="Google Shape;110;p24"/>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11" name="Google Shape;111;p24"/>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3" name="Google Shape;113;p2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with heading)">
  <p:cSld name="TITLE_4_1_1_2_1">
    <p:spTree>
      <p:nvGrpSpPr>
        <p:cNvPr id="114" name="Shape 114"/>
        <p:cNvGrpSpPr/>
        <p:nvPr/>
      </p:nvGrpSpPr>
      <p:grpSpPr>
        <a:xfrm>
          <a:off x="0" y="0"/>
          <a:ext cx="0" cy="0"/>
          <a:chOff x="0" y="0"/>
          <a:chExt cx="0" cy="0"/>
        </a:xfrm>
      </p:grpSpPr>
      <p:sp>
        <p:nvSpPr>
          <p:cNvPr id="115" name="Google Shape;115;p25"/>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6" name="Google Shape;116;p25"/>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8" name="Google Shape;118;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19" name="Google Shape;119;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and text under (no heading)">
  <p:cSld name="TITLE_4_1_1_1_4_1">
    <p:spTree>
      <p:nvGrpSpPr>
        <p:cNvPr id="120" name="Shape 120"/>
        <p:cNvGrpSpPr/>
        <p:nvPr/>
      </p:nvGrpSpPr>
      <p:grpSpPr>
        <a:xfrm>
          <a:off x="0" y="0"/>
          <a:ext cx="0" cy="0"/>
          <a:chOff x="0" y="0"/>
          <a:chExt cx="0" cy="0"/>
        </a:xfrm>
      </p:grpSpPr>
      <p:sp>
        <p:nvSpPr>
          <p:cNvPr id="121" name="Google Shape;121;p26"/>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2" name="Google Shape;122;p26"/>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23" name="Google Shape;123;p2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4" name="Google Shape;124;p2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image (no text under)">
  <p:cSld name="TITLE_4_1_1_1_3_2_1">
    <p:spTree>
      <p:nvGrpSpPr>
        <p:cNvPr id="125" name="Shape 125"/>
        <p:cNvGrpSpPr/>
        <p:nvPr/>
      </p:nvGrpSpPr>
      <p:grpSpPr>
        <a:xfrm>
          <a:off x="0" y="0"/>
          <a:ext cx="0" cy="0"/>
          <a:chOff x="0" y="0"/>
          <a:chExt cx="0" cy="0"/>
        </a:xfrm>
      </p:grpSpPr>
      <p:sp>
        <p:nvSpPr>
          <p:cNvPr id="126" name="Google Shape;126;p27"/>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7" name="Google Shape;127;p27"/>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29" name="Google Shape;129;p27"/>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r Images side by side">
  <p:cSld name="TITLE_4_1_1_1_3_1_1_1">
    <p:spTree>
      <p:nvGrpSpPr>
        <p:cNvPr id="130" name="Shape 130"/>
        <p:cNvGrpSpPr/>
        <p:nvPr/>
      </p:nvGrpSpPr>
      <p:grpSpPr>
        <a:xfrm>
          <a:off x="0" y="0"/>
          <a:ext cx="0" cy="0"/>
          <a:chOff x="0" y="0"/>
          <a:chExt cx="0" cy="0"/>
        </a:xfrm>
      </p:grpSpPr>
      <p:sp>
        <p:nvSpPr>
          <p:cNvPr id="131" name="Google Shape;131;p28"/>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2" name="Google Shape;132;p2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3" name="Google Shape;133;p2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34" name="Google Shape;134;p28"/>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Google Shape;135;p2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p:cSld name="TITLE_4_1_1_1_1_1_1">
    <p:spTree>
      <p:nvGrpSpPr>
        <p:cNvPr id="136" name="Shape 136"/>
        <p:cNvGrpSpPr/>
        <p:nvPr/>
      </p:nvGrpSpPr>
      <p:grpSpPr>
        <a:xfrm>
          <a:off x="0" y="0"/>
          <a:ext cx="0" cy="0"/>
          <a:chOff x="0" y="0"/>
          <a:chExt cx="0" cy="0"/>
        </a:xfrm>
      </p:grpSpPr>
      <p:sp>
        <p:nvSpPr>
          <p:cNvPr id="137" name="Google Shape;137;p29"/>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Light"/>
                <a:ea typeface="Quicksand Light"/>
                <a:cs typeface="Quicksand Light"/>
                <a:sym typeface="Quicksand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8" name="Google Shape;138;p2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Light"/>
                <a:ea typeface="Quicksand Light"/>
                <a:cs typeface="Quicksand Light"/>
                <a:sym typeface="Quicksand Light"/>
              </a:defRPr>
            </a:lvl1pPr>
            <a:lvl2pPr lvl="1" rtl="0">
              <a:buNone/>
              <a:defRPr sz="800">
                <a:solidFill>
                  <a:srgbClr val="494985"/>
                </a:solidFill>
                <a:latin typeface="Quicksand Light"/>
                <a:ea typeface="Quicksand Light"/>
                <a:cs typeface="Quicksand Light"/>
                <a:sym typeface="Quicksand Light"/>
              </a:defRPr>
            </a:lvl2pPr>
            <a:lvl3pPr lvl="2" rtl="0">
              <a:buNone/>
              <a:defRPr sz="800">
                <a:solidFill>
                  <a:srgbClr val="494985"/>
                </a:solidFill>
                <a:latin typeface="Quicksand Light"/>
                <a:ea typeface="Quicksand Light"/>
                <a:cs typeface="Quicksand Light"/>
                <a:sym typeface="Quicksand Light"/>
              </a:defRPr>
            </a:lvl3pPr>
            <a:lvl4pPr lvl="3" rtl="0">
              <a:buNone/>
              <a:defRPr sz="800">
                <a:solidFill>
                  <a:srgbClr val="494985"/>
                </a:solidFill>
                <a:latin typeface="Quicksand Light"/>
                <a:ea typeface="Quicksand Light"/>
                <a:cs typeface="Quicksand Light"/>
                <a:sym typeface="Quicksand Light"/>
              </a:defRPr>
            </a:lvl4pPr>
            <a:lvl5pPr lvl="4" rtl="0">
              <a:buNone/>
              <a:defRPr sz="800">
                <a:solidFill>
                  <a:srgbClr val="494985"/>
                </a:solidFill>
                <a:latin typeface="Quicksand Light"/>
                <a:ea typeface="Quicksand Light"/>
                <a:cs typeface="Quicksand Light"/>
                <a:sym typeface="Quicksand Light"/>
              </a:defRPr>
            </a:lvl5pPr>
            <a:lvl6pPr lvl="5" rtl="0">
              <a:buNone/>
              <a:defRPr sz="800">
                <a:solidFill>
                  <a:srgbClr val="494985"/>
                </a:solidFill>
                <a:latin typeface="Quicksand Light"/>
                <a:ea typeface="Quicksand Light"/>
                <a:cs typeface="Quicksand Light"/>
                <a:sym typeface="Quicksand Light"/>
              </a:defRPr>
            </a:lvl6pPr>
            <a:lvl7pPr lvl="6" rtl="0">
              <a:buNone/>
              <a:defRPr sz="800">
                <a:solidFill>
                  <a:srgbClr val="494985"/>
                </a:solidFill>
                <a:latin typeface="Quicksand Light"/>
                <a:ea typeface="Quicksand Light"/>
                <a:cs typeface="Quicksand Light"/>
                <a:sym typeface="Quicksand Light"/>
              </a:defRPr>
            </a:lvl7pPr>
            <a:lvl8pPr lvl="7" rtl="0">
              <a:buNone/>
              <a:defRPr sz="800">
                <a:solidFill>
                  <a:srgbClr val="494985"/>
                </a:solidFill>
                <a:latin typeface="Quicksand Light"/>
                <a:ea typeface="Quicksand Light"/>
                <a:cs typeface="Quicksand Light"/>
                <a:sym typeface="Quicksand Light"/>
              </a:defRPr>
            </a:lvl8pPr>
            <a:lvl9pPr lvl="8" rtl="0">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139" name="Google Shape;139;p29"/>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981750"/>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jectives Keywords and Next Time">
  <p:cSld name="TITLE_AND_BODY_1">
    <p:spTree>
      <p:nvGrpSpPr>
        <p:cNvPr id="20" name="Shape 20"/>
        <p:cNvGrpSpPr/>
        <p:nvPr/>
      </p:nvGrpSpPr>
      <p:grpSpPr>
        <a:xfrm>
          <a:off x="0" y="0"/>
          <a:ext cx="0" cy="0"/>
          <a:chOff x="0" y="0"/>
          <a:chExt cx="0" cy="0"/>
        </a:xfrm>
      </p:grpSpPr>
      <p:sp>
        <p:nvSpPr>
          <p:cNvPr id="21" name="Google Shape;21;p5"/>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515400" y="999000"/>
            <a:ext cx="8113200" cy="3604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Char char="●"/>
              <a:defRPr sz="2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6"/>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7"/>
          <p:cNvSpPr txBox="1"/>
          <p:nvPr>
            <p:ph type="title"/>
          </p:nvPr>
        </p:nvSpPr>
        <p:spPr>
          <a:xfrm>
            <a:off x="311700" y="230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8166900" cy="409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7" name="Google Shape;37;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8" name="Google Shape;38;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0" name="Shape 40"/>
        <p:cNvGrpSpPr/>
        <p:nvPr/>
      </p:nvGrpSpPr>
      <p:grpSpPr>
        <a:xfrm>
          <a:off x="0" y="0"/>
          <a:ext cx="0" cy="0"/>
          <a:chOff x="0" y="0"/>
          <a:chExt cx="0" cy="0"/>
        </a:xfrm>
      </p:grpSpPr>
      <p:sp>
        <p:nvSpPr>
          <p:cNvPr id="41" name="Google Shape;41;p10"/>
          <p:cNvSpPr txBox="1"/>
          <p:nvPr>
            <p:ph idx="1" type="body"/>
          </p:nvPr>
        </p:nvSpPr>
        <p:spPr>
          <a:xfrm>
            <a:off x="311700" y="4230575"/>
            <a:ext cx="84339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2" name="Google Shape;42;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C9DA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30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Quicksand Light"/>
              <a:buNone/>
              <a:defRPr sz="2800">
                <a:solidFill>
                  <a:schemeClr val="dk1"/>
                </a:solidFill>
                <a:latin typeface="Quicksand Light"/>
                <a:ea typeface="Quicksand Light"/>
                <a:cs typeface="Quicksand Light"/>
                <a:sym typeface="Quicksand Ligh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981750"/>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Quicksand"/>
              <a:buChar char="●"/>
              <a:defRPr sz="1800">
                <a:latin typeface="Quicksand"/>
                <a:ea typeface="Quicksand"/>
                <a:cs typeface="Quicksand"/>
                <a:sym typeface="Quicksand"/>
              </a:defRPr>
            </a:lvl1pPr>
            <a:lvl2pPr indent="-317500" lvl="1" marL="914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2pPr>
            <a:lvl3pPr indent="-317500" lvl="2" marL="1371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3pPr>
            <a:lvl4pPr indent="-317500" lvl="3" marL="18288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4pPr>
            <a:lvl5pPr indent="-317500" lvl="4" marL="22860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5pPr>
            <a:lvl6pPr indent="-317500" lvl="5" marL="27432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6pPr>
            <a:lvl7pPr indent="-317500" lvl="6" marL="32004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7pPr>
            <a:lvl8pPr indent="-317500" lvl="7" marL="3657600">
              <a:lnSpc>
                <a:spcPct val="115000"/>
              </a:lnSpc>
              <a:spcBef>
                <a:spcPts val="1600"/>
              </a:spcBef>
              <a:spcAft>
                <a:spcPts val="0"/>
              </a:spcAft>
              <a:buSzPts val="1400"/>
              <a:buFont typeface="Quicksand Light"/>
              <a:buChar char="○"/>
              <a:defRPr>
                <a:latin typeface="Quicksand Light"/>
                <a:ea typeface="Quicksand Light"/>
                <a:cs typeface="Quicksand Light"/>
                <a:sym typeface="Quicksand Light"/>
              </a:defRPr>
            </a:lvl8pPr>
            <a:lvl9pPr indent="-317500" lvl="8" marL="4114800">
              <a:lnSpc>
                <a:spcPct val="115000"/>
              </a:lnSpc>
              <a:spcBef>
                <a:spcPts val="1600"/>
              </a:spcBef>
              <a:spcAft>
                <a:spcPts val="1600"/>
              </a:spcAft>
              <a:buSzPts val="1400"/>
              <a:buFont typeface="Quicksand Light"/>
              <a:buChar char="■"/>
              <a:defRPr>
                <a:latin typeface="Quicksand Light"/>
                <a:ea typeface="Quicksand Light"/>
                <a:cs typeface="Quicksand Light"/>
                <a:sym typeface="Quicksa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49" name="Shape 49"/>
        <p:cNvGrpSpPr/>
        <p:nvPr/>
      </p:nvGrpSpPr>
      <p:grpSpPr>
        <a:xfrm>
          <a:off x="0" y="0"/>
          <a:ext cx="0" cy="0"/>
          <a:chOff x="0" y="0"/>
          <a:chExt cx="0" cy="0"/>
        </a:xfrm>
      </p:grpSpPr>
      <p:sp>
        <p:nvSpPr>
          <p:cNvPr id="50" name="Google Shape;50;p13"/>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3"/>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53" name="Google Shape;53;p13"/>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alpha val="5590"/>
          </a:srgbClr>
        </a:solidFill>
      </p:bgPr>
    </p:bg>
    <p:spTree>
      <p:nvGrpSpPr>
        <p:cNvPr id="98" name="Shape 98"/>
        <p:cNvGrpSpPr/>
        <p:nvPr/>
      </p:nvGrpSpPr>
      <p:grpSpPr>
        <a:xfrm>
          <a:off x="0" y="0"/>
          <a:ext cx="0" cy="0"/>
          <a:chOff x="0" y="0"/>
          <a:chExt cx="0" cy="0"/>
        </a:xfrm>
      </p:grpSpPr>
      <p:sp>
        <p:nvSpPr>
          <p:cNvPr id="99" name="Google Shape;99;p22"/>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1" name="Google Shape;101;p22"/>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102" name="Google Shape;102;p22"/>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Light"/>
                <a:ea typeface="Quicksand Light"/>
                <a:cs typeface="Quicksand Light"/>
                <a:sym typeface="Quicksand Light"/>
              </a:defRPr>
            </a:lvl1pPr>
            <a:lvl2pPr lvl="1" rtl="0" algn="ctr">
              <a:buNone/>
              <a:defRPr sz="800">
                <a:solidFill>
                  <a:srgbClr val="494985"/>
                </a:solidFill>
                <a:latin typeface="Quicksand Light"/>
                <a:ea typeface="Quicksand Light"/>
                <a:cs typeface="Quicksand Light"/>
                <a:sym typeface="Quicksand Light"/>
              </a:defRPr>
            </a:lvl2pPr>
            <a:lvl3pPr lvl="2" rtl="0" algn="ctr">
              <a:buNone/>
              <a:defRPr sz="800">
                <a:solidFill>
                  <a:srgbClr val="494985"/>
                </a:solidFill>
                <a:latin typeface="Quicksand Light"/>
                <a:ea typeface="Quicksand Light"/>
                <a:cs typeface="Quicksand Light"/>
                <a:sym typeface="Quicksand Light"/>
              </a:defRPr>
            </a:lvl3pPr>
            <a:lvl4pPr lvl="3" rtl="0" algn="ctr">
              <a:buNone/>
              <a:defRPr sz="800">
                <a:solidFill>
                  <a:srgbClr val="494985"/>
                </a:solidFill>
                <a:latin typeface="Quicksand Light"/>
                <a:ea typeface="Quicksand Light"/>
                <a:cs typeface="Quicksand Light"/>
                <a:sym typeface="Quicksand Light"/>
              </a:defRPr>
            </a:lvl4pPr>
            <a:lvl5pPr lvl="4" rtl="0" algn="ctr">
              <a:buNone/>
              <a:defRPr sz="800">
                <a:solidFill>
                  <a:srgbClr val="494985"/>
                </a:solidFill>
                <a:latin typeface="Quicksand Light"/>
                <a:ea typeface="Quicksand Light"/>
                <a:cs typeface="Quicksand Light"/>
                <a:sym typeface="Quicksand Light"/>
              </a:defRPr>
            </a:lvl5pPr>
            <a:lvl6pPr lvl="5" rtl="0" algn="ctr">
              <a:buNone/>
              <a:defRPr sz="800">
                <a:solidFill>
                  <a:srgbClr val="494985"/>
                </a:solidFill>
                <a:latin typeface="Quicksand Light"/>
                <a:ea typeface="Quicksand Light"/>
                <a:cs typeface="Quicksand Light"/>
                <a:sym typeface="Quicksand Light"/>
              </a:defRPr>
            </a:lvl6pPr>
            <a:lvl7pPr lvl="6" rtl="0" algn="ctr">
              <a:buNone/>
              <a:defRPr sz="800">
                <a:solidFill>
                  <a:srgbClr val="494985"/>
                </a:solidFill>
                <a:latin typeface="Quicksand Light"/>
                <a:ea typeface="Quicksand Light"/>
                <a:cs typeface="Quicksand Light"/>
                <a:sym typeface="Quicksand Light"/>
              </a:defRPr>
            </a:lvl7pPr>
            <a:lvl8pPr lvl="7" rtl="0" algn="ctr">
              <a:buNone/>
              <a:defRPr sz="800">
                <a:solidFill>
                  <a:srgbClr val="494985"/>
                </a:solidFill>
                <a:latin typeface="Quicksand Light"/>
                <a:ea typeface="Quicksand Light"/>
                <a:cs typeface="Quicksand Light"/>
                <a:sym typeface="Quicksand Light"/>
              </a:defRPr>
            </a:lvl8pPr>
            <a:lvl9pPr lvl="8" rtl="0" algn="ctr">
              <a:buNone/>
              <a:defRPr sz="800">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hyperlink" Target="https://docs.google.com/presentation/d/1uzmy6q3f0txJ1gbaUtyHWpJCwdN4urDTllRylZI9hTQ/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hyperlink" Target="https://ncce.io/cm1w-2-a4-r"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43" name="Shape 143"/>
        <p:cNvGrpSpPr/>
        <p:nvPr/>
      </p:nvGrpSpPr>
      <p:grpSpPr>
        <a:xfrm>
          <a:off x="0" y="0"/>
          <a:ext cx="0" cy="0"/>
          <a:chOff x="0" y="0"/>
          <a:chExt cx="0" cy="0"/>
        </a:xfrm>
      </p:grpSpPr>
      <p:sp>
        <p:nvSpPr>
          <p:cNvPr id="144" name="Google Shape;144;p30"/>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2: </a:t>
            </a:r>
            <a:r>
              <a:rPr lang="en-GB"/>
              <a:t>Adding and removing text</a:t>
            </a:r>
            <a:endParaRPr/>
          </a:p>
        </p:txBody>
      </p:sp>
      <p:sp>
        <p:nvSpPr>
          <p:cNvPr id="145" name="Google Shape;145;p30"/>
          <p:cNvSpPr txBox="1"/>
          <p:nvPr>
            <p:ph idx="1" type="subTitle"/>
          </p:nvPr>
        </p:nvSpPr>
        <p:spPr>
          <a:xfrm>
            <a:off x="532725" y="2589200"/>
            <a:ext cx="8095800" cy="73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Year 1 – Creating Media – Digital writing</a:t>
            </a:r>
            <a:endParaRPr/>
          </a:p>
          <a:p>
            <a:pPr indent="0" lvl="0" marL="0" rtl="0" algn="l">
              <a:spcBef>
                <a:spcPts val="0"/>
              </a:spcBef>
              <a:spcAft>
                <a:spcPts val="1600"/>
              </a:spcAft>
              <a:buNone/>
            </a:pPr>
            <a:r>
              <a:t/>
            </a:r>
            <a:endParaRPr/>
          </a:p>
        </p:txBody>
      </p:sp>
      <p:sp>
        <p:nvSpPr>
          <p:cNvPr id="146" name="Google Shape;146;p3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u="sng">
                <a:solidFill>
                  <a:schemeClr val="hlink"/>
                </a:solidFill>
                <a:hlinkClick r:id="rId3"/>
              </a:rPr>
              <a:t>Save a copy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44" name="Shape 244"/>
        <p:cNvGrpSpPr/>
        <p:nvPr/>
      </p:nvGrpSpPr>
      <p:grpSpPr>
        <a:xfrm>
          <a:off x="0" y="0"/>
          <a:ext cx="0" cy="0"/>
          <a:chOff x="0" y="0"/>
          <a:chExt cx="0" cy="0"/>
        </a:xfrm>
      </p:grpSpPr>
      <p:sp>
        <p:nvSpPr>
          <p:cNvPr id="245" name="Google Shape;245;p3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46" name="Google Shape;246;p39"/>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47" name="Google Shape;247;p39"/>
          <p:cNvSpPr/>
          <p:nvPr/>
        </p:nvSpPr>
        <p:spPr>
          <a:xfrm>
            <a:off x="243088" y="2456138"/>
            <a:ext cx="8641500" cy="176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9"/>
          <p:cNvSpPr txBox="1"/>
          <p:nvPr/>
        </p:nvSpPr>
        <p:spPr>
          <a:xfrm>
            <a:off x="279509" y="2374404"/>
            <a:ext cx="8864400" cy="882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2800">
                <a:solidFill>
                  <a:srgbClr val="5B5BA5"/>
                </a:solidFill>
                <a:latin typeface="Quicksand"/>
                <a:ea typeface="Quicksand"/>
                <a:cs typeface="Quicksand"/>
                <a:sym typeface="Quicksand"/>
              </a:rPr>
              <a:t>Ted has...</a:t>
            </a:r>
            <a:endParaRPr sz="2800">
              <a:solidFill>
                <a:srgbClr val="5B5BA5"/>
              </a:solidFill>
              <a:latin typeface="Quicksand"/>
              <a:ea typeface="Quicksand"/>
              <a:cs typeface="Quicksand"/>
              <a:sym typeface="Quicksand"/>
            </a:endParaRPr>
          </a:p>
        </p:txBody>
      </p:sp>
      <p:sp>
        <p:nvSpPr>
          <p:cNvPr id="249" name="Google Shape;249;p39"/>
          <p:cNvSpPr txBox="1"/>
          <p:nvPr/>
        </p:nvSpPr>
        <p:spPr>
          <a:xfrm>
            <a:off x="4086487" y="2345309"/>
            <a:ext cx="3139800" cy="939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2200">
                <a:solidFill>
                  <a:srgbClr val="5B5BA5"/>
                </a:solidFill>
                <a:latin typeface="Quicksand"/>
                <a:ea typeface="Quicksand"/>
                <a:cs typeface="Quicksand"/>
                <a:sym typeface="Quicksand"/>
              </a:rPr>
              <a:t>a </a:t>
            </a:r>
            <a:r>
              <a:rPr lang="en-GB" sz="2200" u="sng">
                <a:solidFill>
                  <a:srgbClr val="5B5BA5"/>
                </a:solidFill>
                <a:latin typeface="Quicksand"/>
                <a:ea typeface="Quicksand"/>
                <a:cs typeface="Quicksand"/>
                <a:sym typeface="Quicksand"/>
              </a:rPr>
              <a:t>         </a:t>
            </a:r>
            <a:r>
              <a:rPr lang="en-GB" sz="2200">
                <a:solidFill>
                  <a:srgbClr val="5B5BA5"/>
                </a:solidFill>
                <a:latin typeface="Quicksand"/>
                <a:ea typeface="Quicksand"/>
                <a:cs typeface="Quicksand"/>
                <a:sym typeface="Quicksand"/>
              </a:rPr>
              <a:t> nose</a:t>
            </a:r>
            <a:endParaRPr sz="2200"/>
          </a:p>
        </p:txBody>
      </p:sp>
      <p:sp>
        <p:nvSpPr>
          <p:cNvPr id="250" name="Google Shape;250;p39"/>
          <p:cNvSpPr txBox="1"/>
          <p:nvPr/>
        </p:nvSpPr>
        <p:spPr>
          <a:xfrm>
            <a:off x="5072795" y="3266971"/>
            <a:ext cx="3139800" cy="882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2200" u="sng">
                <a:solidFill>
                  <a:srgbClr val="5B5BA5"/>
                </a:solidFill>
                <a:latin typeface="Quicksand"/>
                <a:ea typeface="Quicksand"/>
                <a:cs typeface="Quicksand"/>
                <a:sym typeface="Quicksand"/>
              </a:rPr>
              <a:t>         </a:t>
            </a:r>
            <a:r>
              <a:rPr lang="en-GB" sz="2200">
                <a:solidFill>
                  <a:srgbClr val="5B5BA5"/>
                </a:solidFill>
                <a:latin typeface="Quicksand"/>
                <a:ea typeface="Quicksand"/>
                <a:cs typeface="Quicksand"/>
                <a:sym typeface="Quicksand"/>
              </a:rPr>
              <a:t> ears</a:t>
            </a:r>
            <a:endParaRPr sz="2200"/>
          </a:p>
        </p:txBody>
      </p:sp>
      <p:sp>
        <p:nvSpPr>
          <p:cNvPr id="251" name="Google Shape;251;p39"/>
          <p:cNvSpPr txBox="1"/>
          <p:nvPr/>
        </p:nvSpPr>
        <p:spPr>
          <a:xfrm>
            <a:off x="2127869" y="3359176"/>
            <a:ext cx="3139800" cy="8055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2200" u="sng">
                <a:solidFill>
                  <a:srgbClr val="5B5BA5"/>
                </a:solidFill>
                <a:latin typeface="Quicksand"/>
                <a:ea typeface="Quicksand"/>
                <a:cs typeface="Quicksand"/>
                <a:sym typeface="Quicksand"/>
              </a:rPr>
              <a:t>         </a:t>
            </a:r>
            <a:r>
              <a:rPr lang="en-GB" sz="2200">
                <a:solidFill>
                  <a:srgbClr val="5B5BA5"/>
                </a:solidFill>
                <a:latin typeface="Quicksand"/>
                <a:ea typeface="Quicksand"/>
                <a:cs typeface="Quicksand"/>
                <a:sym typeface="Quicksand"/>
              </a:rPr>
              <a:t> fur</a:t>
            </a:r>
            <a:endParaRPr sz="2200"/>
          </a:p>
        </p:txBody>
      </p:sp>
      <p:pic>
        <p:nvPicPr>
          <p:cNvPr id="252" name="Google Shape;252;p39"/>
          <p:cNvPicPr preferRelativeResize="0"/>
          <p:nvPr/>
        </p:nvPicPr>
        <p:blipFill rotWithShape="1">
          <a:blip r:embed="rId3">
            <a:alphaModFix/>
          </a:blip>
          <a:srcRect b="58822" l="56634" r="35732" t="33901"/>
          <a:stretch/>
        </p:blipFill>
        <p:spPr>
          <a:xfrm>
            <a:off x="6025691" y="2627127"/>
            <a:ext cx="581434" cy="376300"/>
          </a:xfrm>
          <a:prstGeom prst="rect">
            <a:avLst/>
          </a:prstGeom>
          <a:noFill/>
          <a:ln>
            <a:noFill/>
          </a:ln>
        </p:spPr>
      </p:pic>
      <p:pic>
        <p:nvPicPr>
          <p:cNvPr id="253" name="Google Shape;253;p39"/>
          <p:cNvPicPr preferRelativeResize="0"/>
          <p:nvPr/>
        </p:nvPicPr>
        <p:blipFill rotWithShape="1">
          <a:blip r:embed="rId3">
            <a:alphaModFix/>
          </a:blip>
          <a:srcRect b="63585" l="49204" r="28617" t="23506"/>
          <a:stretch/>
        </p:blipFill>
        <p:spPr>
          <a:xfrm>
            <a:off x="6728189" y="3347189"/>
            <a:ext cx="1689408" cy="667626"/>
          </a:xfrm>
          <a:prstGeom prst="rect">
            <a:avLst/>
          </a:prstGeom>
          <a:noFill/>
          <a:ln>
            <a:noFill/>
          </a:ln>
        </p:spPr>
      </p:pic>
      <p:pic>
        <p:nvPicPr>
          <p:cNvPr id="254" name="Google Shape;254;p39"/>
          <p:cNvPicPr preferRelativeResize="0"/>
          <p:nvPr/>
        </p:nvPicPr>
        <p:blipFill rotWithShape="1">
          <a:blip r:embed="rId3">
            <a:alphaModFix/>
          </a:blip>
          <a:srcRect b="38520" l="59892" r="30991" t="50364"/>
          <a:stretch/>
        </p:blipFill>
        <p:spPr>
          <a:xfrm>
            <a:off x="3567953" y="3474442"/>
            <a:ext cx="694362" cy="574895"/>
          </a:xfrm>
          <a:prstGeom prst="rect">
            <a:avLst/>
          </a:prstGeom>
          <a:noFill/>
          <a:ln>
            <a:noFill/>
          </a:ln>
        </p:spPr>
      </p:pic>
      <p:sp>
        <p:nvSpPr>
          <p:cNvPr id="255" name="Google Shape;255;p39"/>
          <p:cNvSpPr/>
          <p:nvPr/>
        </p:nvSpPr>
        <p:spPr>
          <a:xfrm>
            <a:off x="243088" y="520275"/>
            <a:ext cx="8641500" cy="176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9"/>
          <p:cNvSpPr txBox="1"/>
          <p:nvPr/>
        </p:nvSpPr>
        <p:spPr>
          <a:xfrm>
            <a:off x="3639278" y="1322487"/>
            <a:ext cx="2031300" cy="882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GB" sz="2200">
                <a:solidFill>
                  <a:srgbClr val="783F04"/>
                </a:solidFill>
                <a:latin typeface="Quicksand"/>
                <a:ea typeface="Quicksand"/>
                <a:cs typeface="Quicksand"/>
                <a:sym typeface="Quicksand"/>
              </a:rPr>
              <a:t>brown</a:t>
            </a:r>
            <a:endParaRPr b="1" sz="2200">
              <a:solidFill>
                <a:srgbClr val="783F04"/>
              </a:solidFill>
            </a:endParaRPr>
          </a:p>
        </p:txBody>
      </p:sp>
      <p:sp>
        <p:nvSpPr>
          <p:cNvPr id="257" name="Google Shape;257;p39"/>
          <p:cNvSpPr txBox="1"/>
          <p:nvPr/>
        </p:nvSpPr>
        <p:spPr>
          <a:xfrm>
            <a:off x="2454248" y="682240"/>
            <a:ext cx="1137900" cy="882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1800">
                <a:solidFill>
                  <a:srgbClr val="5B5BA5"/>
                </a:solidFill>
                <a:latin typeface="Quicksand"/>
                <a:ea typeface="Quicksand"/>
                <a:cs typeface="Quicksand"/>
                <a:sym typeface="Quicksand"/>
              </a:rPr>
              <a:t>small</a:t>
            </a:r>
            <a:endParaRPr sz="1800"/>
          </a:p>
        </p:txBody>
      </p:sp>
      <p:sp>
        <p:nvSpPr>
          <p:cNvPr id="258" name="Google Shape;258;p39"/>
          <p:cNvSpPr txBox="1"/>
          <p:nvPr/>
        </p:nvSpPr>
        <p:spPr>
          <a:xfrm>
            <a:off x="5206680" y="653762"/>
            <a:ext cx="2574000" cy="939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3200">
                <a:solidFill>
                  <a:srgbClr val="5B5BA5"/>
                </a:solidFill>
                <a:latin typeface="Quicksand"/>
                <a:ea typeface="Quicksand"/>
                <a:cs typeface="Quicksand"/>
                <a:sym typeface="Quicksand"/>
              </a:rPr>
              <a:t>big</a:t>
            </a:r>
            <a:endParaRPr sz="3200"/>
          </a:p>
        </p:txBody>
      </p:sp>
      <p:sp>
        <p:nvSpPr>
          <p:cNvPr id="259" name="Google Shape;259;p39"/>
          <p:cNvSpPr txBox="1"/>
          <p:nvPr/>
        </p:nvSpPr>
        <p:spPr>
          <a:xfrm>
            <a:off x="6903598" y="1265531"/>
            <a:ext cx="1912800" cy="939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b="1" lang="en-GB" sz="2200">
                <a:solidFill>
                  <a:srgbClr val="5B5BA5"/>
                </a:solidFill>
                <a:latin typeface="Quicksand"/>
                <a:ea typeface="Quicksand"/>
                <a:cs typeface="Quicksand"/>
                <a:sym typeface="Quicksand"/>
              </a:rPr>
              <a:t>soft</a:t>
            </a:r>
            <a:endParaRPr b="1" sz="2200"/>
          </a:p>
        </p:txBody>
      </p:sp>
      <p:sp>
        <p:nvSpPr>
          <p:cNvPr id="260" name="Google Shape;260;p39"/>
          <p:cNvSpPr txBox="1"/>
          <p:nvPr/>
        </p:nvSpPr>
        <p:spPr>
          <a:xfrm>
            <a:off x="279509" y="595215"/>
            <a:ext cx="3139800" cy="939900"/>
          </a:xfrm>
          <a:prstGeom prst="rect">
            <a:avLst/>
          </a:prstGeom>
          <a:noFill/>
          <a:ln>
            <a:noFill/>
          </a:ln>
        </p:spPr>
        <p:txBody>
          <a:bodyPr anchorCtr="0" anchor="t" bIns="91425" lIns="91425" spcFirstLastPara="1" rIns="91425" wrap="square" tIns="91425">
            <a:noAutofit/>
          </a:bodyPr>
          <a:lstStyle/>
          <a:p>
            <a:pPr indent="0" lvl="0" marL="0" rtl="0" algn="l">
              <a:spcBef>
                <a:spcPts val="1000"/>
              </a:spcBef>
              <a:spcAft>
                <a:spcPts val="0"/>
              </a:spcAft>
              <a:buNone/>
            </a:pPr>
            <a:r>
              <a:rPr lang="en-GB" sz="2800">
                <a:solidFill>
                  <a:srgbClr val="5B5BA5"/>
                </a:solidFill>
                <a:latin typeface="Quicksand"/>
                <a:ea typeface="Quicksand"/>
                <a:cs typeface="Quicksand"/>
                <a:sym typeface="Quicksand"/>
              </a:rPr>
              <a:t>Ted 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64" name="Shape 264"/>
        <p:cNvGrpSpPr/>
        <p:nvPr/>
      </p:nvGrpSpPr>
      <p:grpSpPr>
        <a:xfrm>
          <a:off x="0" y="0"/>
          <a:ext cx="0" cy="0"/>
          <a:chOff x="0" y="0"/>
          <a:chExt cx="0" cy="0"/>
        </a:xfrm>
      </p:grpSpPr>
      <p:pic>
        <p:nvPicPr>
          <p:cNvPr id="265" name="Google Shape;265;p40"/>
          <p:cNvPicPr preferRelativeResize="0"/>
          <p:nvPr/>
        </p:nvPicPr>
        <p:blipFill>
          <a:blip r:embed="rId3">
            <a:alphaModFix/>
          </a:blip>
          <a:stretch>
            <a:fillRect/>
          </a:stretch>
        </p:blipFill>
        <p:spPr>
          <a:xfrm>
            <a:off x="407288" y="1086888"/>
            <a:ext cx="8328423" cy="2961525"/>
          </a:xfrm>
          <a:prstGeom prst="rect">
            <a:avLst/>
          </a:prstGeom>
          <a:noFill/>
          <a:ln>
            <a:noFill/>
          </a:ln>
        </p:spPr>
      </p:pic>
      <p:sp>
        <p:nvSpPr>
          <p:cNvPr id="266" name="Google Shape;266;p40"/>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Colour in the Enter key</a:t>
            </a:r>
            <a:endParaRPr/>
          </a:p>
        </p:txBody>
      </p:sp>
      <p:sp>
        <p:nvSpPr>
          <p:cNvPr id="267" name="Google Shape;267;p4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Does anyone know how to move down to start writing on a new line, when using a computer?</a:t>
            </a:r>
            <a:endParaRPr/>
          </a:p>
        </p:txBody>
      </p:sp>
      <p:sp>
        <p:nvSpPr>
          <p:cNvPr id="268" name="Google Shape;268;p4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9" name="Google Shape;269;p4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sp>
        <p:nvSpPr>
          <p:cNvPr id="270" name="Google Shape;270;p40"/>
          <p:cNvSpPr/>
          <p:nvPr/>
        </p:nvSpPr>
        <p:spPr>
          <a:xfrm>
            <a:off x="7377575" y="2091050"/>
            <a:ext cx="402600" cy="9189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0"/>
          <p:cNvSpPr/>
          <p:nvPr/>
        </p:nvSpPr>
        <p:spPr>
          <a:xfrm rot="-5400000">
            <a:off x="6765300" y="2387250"/>
            <a:ext cx="441600" cy="8106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75" name="Shape 275"/>
        <p:cNvGrpSpPr/>
        <p:nvPr/>
      </p:nvGrpSpPr>
      <p:grpSpPr>
        <a:xfrm>
          <a:off x="0" y="0"/>
          <a:ext cx="0" cy="0"/>
          <a:chOff x="0" y="0"/>
          <a:chExt cx="0" cy="0"/>
        </a:xfrm>
      </p:grpSpPr>
      <p:sp>
        <p:nvSpPr>
          <p:cNvPr id="276" name="Google Shape;276;p41"/>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Think, pair, share</a:t>
            </a:r>
            <a:endParaRPr b="1">
              <a:latin typeface="Quicksand"/>
              <a:ea typeface="Quicksand"/>
              <a:cs typeface="Quicksand"/>
              <a:sym typeface="Quicksand"/>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does William need to add so that people can tell him if they find Ted?</a:t>
            </a:r>
            <a:endParaRPr/>
          </a:p>
        </p:txBody>
      </p:sp>
      <p:sp>
        <p:nvSpPr>
          <p:cNvPr id="277" name="Google Shape;277;p4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78" name="Google Shape;278;p41"/>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82" name="Shape 282"/>
        <p:cNvGrpSpPr/>
        <p:nvPr/>
      </p:nvGrpSpPr>
      <p:grpSpPr>
        <a:xfrm>
          <a:off x="0" y="0"/>
          <a:ext cx="0" cy="0"/>
          <a:chOff x="0" y="0"/>
          <a:chExt cx="0" cy="0"/>
        </a:xfrm>
      </p:grpSpPr>
      <p:sp>
        <p:nvSpPr>
          <p:cNvPr id="283" name="Google Shape;283;p42"/>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Think, pair, share</a:t>
            </a:r>
            <a:endParaRPr b="1">
              <a:latin typeface="Quicksand"/>
              <a:ea typeface="Quicksand"/>
              <a:cs typeface="Quicksand"/>
              <a:sym typeface="Quicksand"/>
            </a:endParaRPr>
          </a:p>
          <a:p>
            <a:pPr indent="0" lvl="0" marL="0" rtl="0" algn="l">
              <a:spcBef>
                <a:spcPts val="0"/>
              </a:spcBef>
              <a:spcAft>
                <a:spcPts val="0"/>
              </a:spcAft>
              <a:buNone/>
            </a:pPr>
            <a:r>
              <a:t/>
            </a:r>
            <a:endParaRPr/>
          </a:p>
          <a:p>
            <a:pPr indent="0" lvl="0" marL="0" rtl="0" algn="l">
              <a:spcBef>
                <a:spcPts val="0"/>
              </a:spcBef>
              <a:spcAft>
                <a:spcPts val="0"/>
              </a:spcAft>
              <a:buNone/>
            </a:pPr>
            <a:r>
              <a:rPr lang="en-GB"/>
              <a:t>Should you ever write your own personal phone number for everyone to see?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Why not?</a:t>
            </a:r>
            <a:endParaRPr/>
          </a:p>
        </p:txBody>
      </p:sp>
      <p:sp>
        <p:nvSpPr>
          <p:cNvPr id="284" name="Google Shape;284;p4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85" name="Google Shape;285;p42"/>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3"/>
        </a:solidFill>
      </p:bgPr>
    </p:bg>
    <p:spTree>
      <p:nvGrpSpPr>
        <p:cNvPr id="289" name="Shape 289"/>
        <p:cNvGrpSpPr/>
        <p:nvPr/>
      </p:nvGrpSpPr>
      <p:grpSpPr>
        <a:xfrm>
          <a:off x="0" y="0"/>
          <a:ext cx="0" cy="0"/>
          <a:chOff x="0" y="0"/>
          <a:chExt cx="0" cy="0"/>
        </a:xfrm>
      </p:grpSpPr>
      <p:sp>
        <p:nvSpPr>
          <p:cNvPr id="290" name="Google Shape;290;p4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Write a phone number at the bottom of your page:</a:t>
            </a:r>
            <a:endParaRPr/>
          </a:p>
        </p:txBody>
      </p:sp>
      <p:sp>
        <p:nvSpPr>
          <p:cNvPr id="291" name="Google Shape;291;p4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Phone number</a:t>
            </a:r>
            <a:endParaRPr/>
          </a:p>
        </p:txBody>
      </p:sp>
      <p:sp>
        <p:nvSpPr>
          <p:cNvPr id="292" name="Google Shape;292;p4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93" name="Google Shape;293;p4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294" name="Google Shape;294;p43"/>
          <p:cNvPicPr preferRelativeResize="0"/>
          <p:nvPr/>
        </p:nvPicPr>
        <p:blipFill>
          <a:blip r:embed="rId3">
            <a:alphaModFix/>
          </a:blip>
          <a:stretch>
            <a:fillRect/>
          </a:stretch>
        </p:blipFill>
        <p:spPr>
          <a:xfrm>
            <a:off x="5602750" y="1170125"/>
            <a:ext cx="2364201" cy="30352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298" name="Shape 298"/>
        <p:cNvGrpSpPr/>
        <p:nvPr/>
      </p:nvGrpSpPr>
      <p:grpSpPr>
        <a:xfrm>
          <a:off x="0" y="0"/>
          <a:ext cx="0" cy="0"/>
          <a:chOff x="0" y="0"/>
          <a:chExt cx="0" cy="0"/>
        </a:xfrm>
      </p:grpSpPr>
      <p:sp>
        <p:nvSpPr>
          <p:cNvPr id="299" name="Google Shape;299;p44"/>
          <p:cNvSpPr txBox="1"/>
          <p:nvPr>
            <p:ph type="title"/>
          </p:nvPr>
        </p:nvSpPr>
        <p:spPr>
          <a:xfrm>
            <a:off x="248675" y="319600"/>
            <a:ext cx="87189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This is the backspace key — colour it in on your keyboard</a:t>
            </a:r>
            <a:endParaRPr/>
          </a:p>
        </p:txBody>
      </p:sp>
      <p:sp>
        <p:nvSpPr>
          <p:cNvPr id="300" name="Google Shape;300;p4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01" name="Google Shape;301;p4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sp>
        <p:nvSpPr>
          <p:cNvPr id="302" name="Google Shape;302;p44"/>
          <p:cNvSpPr txBox="1"/>
          <p:nvPr/>
        </p:nvSpPr>
        <p:spPr>
          <a:xfrm>
            <a:off x="6148675" y="2205275"/>
            <a:ext cx="9822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600">
                <a:solidFill>
                  <a:srgbClr val="5B5BA5"/>
                </a:solidFill>
                <a:latin typeface="Quicksand"/>
                <a:ea typeface="Quicksand"/>
                <a:cs typeface="Quicksand"/>
                <a:sym typeface="Quicksand"/>
              </a:rPr>
              <a:t>h</a:t>
            </a:r>
            <a:endParaRPr sz="9600">
              <a:solidFill>
                <a:srgbClr val="5B5BA5"/>
              </a:solidFill>
              <a:latin typeface="Quicksand"/>
              <a:ea typeface="Quicksand"/>
              <a:cs typeface="Quicksand"/>
              <a:sym typeface="Quicksand"/>
            </a:endParaRPr>
          </a:p>
        </p:txBody>
      </p:sp>
      <p:sp>
        <p:nvSpPr>
          <p:cNvPr id="303" name="Google Shape;303;p44"/>
          <p:cNvSpPr txBox="1"/>
          <p:nvPr/>
        </p:nvSpPr>
        <p:spPr>
          <a:xfrm>
            <a:off x="6949625" y="2205275"/>
            <a:ext cx="9822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600">
                <a:solidFill>
                  <a:srgbClr val="5B5BA5"/>
                </a:solidFill>
                <a:latin typeface="Quicksand"/>
                <a:ea typeface="Quicksand"/>
                <a:cs typeface="Quicksand"/>
                <a:sym typeface="Quicksand"/>
              </a:rPr>
              <a:t>i</a:t>
            </a:r>
            <a:endParaRPr sz="9600">
              <a:solidFill>
                <a:srgbClr val="5B5BA5"/>
              </a:solidFill>
              <a:latin typeface="Quicksand"/>
              <a:ea typeface="Quicksand"/>
              <a:cs typeface="Quicksand"/>
              <a:sym typeface="Quicksand"/>
            </a:endParaRPr>
          </a:p>
        </p:txBody>
      </p:sp>
      <p:cxnSp>
        <p:nvCxnSpPr>
          <p:cNvPr id="304" name="Google Shape;304;p44"/>
          <p:cNvCxnSpPr/>
          <p:nvPr/>
        </p:nvCxnSpPr>
        <p:spPr>
          <a:xfrm>
            <a:off x="6198025" y="2387300"/>
            <a:ext cx="300" cy="1242300"/>
          </a:xfrm>
          <a:prstGeom prst="straightConnector1">
            <a:avLst/>
          </a:prstGeom>
          <a:noFill/>
          <a:ln cap="flat" cmpd="sng" w="28575">
            <a:solidFill>
              <a:srgbClr val="5B5BA5"/>
            </a:solidFill>
            <a:prstDash val="solid"/>
            <a:round/>
            <a:headEnd len="med" w="med" type="none"/>
            <a:tailEnd len="med" w="med" type="none"/>
          </a:ln>
        </p:spPr>
      </p:cxnSp>
      <p:cxnSp>
        <p:nvCxnSpPr>
          <p:cNvPr id="305" name="Google Shape;305;p44"/>
          <p:cNvCxnSpPr/>
          <p:nvPr/>
        </p:nvCxnSpPr>
        <p:spPr>
          <a:xfrm>
            <a:off x="6979550" y="2378525"/>
            <a:ext cx="300" cy="1242300"/>
          </a:xfrm>
          <a:prstGeom prst="straightConnector1">
            <a:avLst/>
          </a:prstGeom>
          <a:noFill/>
          <a:ln cap="flat" cmpd="sng" w="28575">
            <a:solidFill>
              <a:srgbClr val="5B5BA5"/>
            </a:solidFill>
            <a:prstDash val="solid"/>
            <a:round/>
            <a:headEnd len="med" w="med" type="none"/>
            <a:tailEnd len="med" w="med" type="none"/>
          </a:ln>
        </p:spPr>
      </p:cxnSp>
      <p:cxnSp>
        <p:nvCxnSpPr>
          <p:cNvPr id="306" name="Google Shape;306;p44"/>
          <p:cNvCxnSpPr/>
          <p:nvPr/>
        </p:nvCxnSpPr>
        <p:spPr>
          <a:xfrm>
            <a:off x="7440575" y="2378525"/>
            <a:ext cx="300" cy="1242300"/>
          </a:xfrm>
          <a:prstGeom prst="straightConnector1">
            <a:avLst/>
          </a:prstGeom>
          <a:noFill/>
          <a:ln cap="flat" cmpd="sng" w="28575">
            <a:solidFill>
              <a:srgbClr val="5B5BA5"/>
            </a:solidFill>
            <a:prstDash val="solid"/>
            <a:round/>
            <a:headEnd len="med" w="med" type="none"/>
            <a:tailEnd len="med" w="med" type="none"/>
          </a:ln>
        </p:spPr>
      </p:cxnSp>
      <p:pic>
        <p:nvPicPr>
          <p:cNvPr id="307" name="Google Shape;307;p44"/>
          <p:cNvPicPr preferRelativeResize="0"/>
          <p:nvPr/>
        </p:nvPicPr>
        <p:blipFill rotWithShape="1">
          <a:blip r:embed="rId3">
            <a:alphaModFix/>
          </a:blip>
          <a:srcRect b="0" l="51862" r="0" t="0"/>
          <a:stretch/>
        </p:blipFill>
        <p:spPr>
          <a:xfrm>
            <a:off x="310900" y="1486638"/>
            <a:ext cx="4096499" cy="3026067"/>
          </a:xfrm>
          <a:prstGeom prst="rect">
            <a:avLst/>
          </a:prstGeom>
          <a:noFill/>
          <a:ln>
            <a:noFill/>
          </a:ln>
        </p:spPr>
      </p:pic>
      <p:sp>
        <p:nvSpPr>
          <p:cNvPr id="308" name="Google Shape;308;p44"/>
          <p:cNvSpPr/>
          <p:nvPr/>
        </p:nvSpPr>
        <p:spPr>
          <a:xfrm>
            <a:off x="2357150" y="2033613"/>
            <a:ext cx="1088100" cy="4098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500"/>
                                          </p:stCondLst>
                                        </p:cTn>
                                        <p:tgtEl>
                                          <p:spTgt spid="3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08"/>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par>
                          <p:cTn fill="hold">
                            <p:stCondLst>
                              <p:cond delay="1500"/>
                            </p:stCondLst>
                            <p:childTnLst>
                              <p:par>
                                <p:cTn fill="hold" nodeType="afterEffect" presetClass="exit" presetID="1" presetSubtype="0">
                                  <p:stCondLst>
                                    <p:cond delay="0"/>
                                  </p:stCondLst>
                                  <p:childTnLst>
                                    <p:set>
                                      <p:cBhvr>
                                        <p:cTn dur="1" fill="hold">
                                          <p:stCondLst>
                                            <p:cond delay="500"/>
                                          </p:stCondLst>
                                        </p:cTn>
                                        <p:tgtEl>
                                          <p:spTgt spid="306"/>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par>
                          <p:cTn fill="hold">
                            <p:stCondLst>
                              <p:cond delay="2500"/>
                            </p:stCondLst>
                            <p:childTnLst>
                              <p:par>
                                <p:cTn fill="hold" nodeType="afterEffect" presetClass="exit" presetID="1" presetSubtype="0">
                                  <p:stCondLst>
                                    <p:cond delay="0"/>
                                  </p:stCondLst>
                                  <p:childTnLst>
                                    <p:set>
                                      <p:cBhvr>
                                        <p:cTn dur="1" fill="hold">
                                          <p:stCondLst>
                                            <p:cond delay="500"/>
                                          </p:stCondLst>
                                        </p:cTn>
                                        <p:tgtEl>
                                          <p:spTgt spid="306"/>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par>
                          <p:cTn fill="hold">
                            <p:stCondLst>
                              <p:cond delay="3500"/>
                            </p:stCondLst>
                            <p:childTnLst>
                              <p:par>
                                <p:cTn fill="hold" nodeType="afterEffect" presetClass="exit" presetID="1" presetSubtype="0">
                                  <p:stCondLst>
                                    <p:cond delay="0"/>
                                  </p:stCondLst>
                                  <p:childTnLst>
                                    <p:set>
                                      <p:cBhvr>
                                        <p:cTn dur="1" fill="hold">
                                          <p:stCondLst>
                                            <p:cond delay="1000"/>
                                          </p:stCondLst>
                                        </p:cTn>
                                        <p:tgtEl>
                                          <p:spTgt spid="306"/>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par>
                          <p:cTn fill="hold">
                            <p:stCondLst>
                              <p:cond delay="4500"/>
                            </p:stCondLst>
                            <p:childTnLst>
                              <p:par>
                                <p:cTn fill="hold" nodeType="afterEffect" presetClass="exit" presetID="1" presetSubtype="0">
                                  <p:stCondLst>
                                    <p:cond delay="0"/>
                                  </p:stCondLst>
                                  <p:childTnLst>
                                    <p:set>
                                      <p:cBhvr>
                                        <p:cTn dur="1" fill="hold">
                                          <p:stCondLst>
                                            <p:cond delay="500"/>
                                          </p:stCondLst>
                                        </p:cTn>
                                        <p:tgtEl>
                                          <p:spTgt spid="303"/>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200"/>
                                          </p:stCondLst>
                                        </p:cTn>
                                        <p:tgtEl>
                                          <p:spTgt spid="308"/>
                                        </p:tgtEl>
                                        <p:attrNameLst>
                                          <p:attrName>style.visibility</p:attrName>
                                        </p:attrNameLst>
                                      </p:cBhvr>
                                      <p:to>
                                        <p:strVal val="hidden"/>
                                      </p:to>
                                    </p:set>
                                  </p:childTnLst>
                                </p:cTn>
                              </p:par>
                            </p:childTnLst>
                          </p:cTn>
                        </p:par>
                        <p:par>
                          <p:cTn fill="hold">
                            <p:stCondLst>
                              <p:cond delay="5500"/>
                            </p:stCondLst>
                            <p:childTnLst>
                              <p:par>
                                <p:cTn fill="hold" nodeType="afterEffect" presetClass="exit" presetID="1" presetSubtype="0">
                                  <p:stCondLst>
                                    <p:cond delay="0"/>
                                  </p:stCondLst>
                                  <p:childTnLst>
                                    <p:set>
                                      <p:cBhvr>
                                        <p:cTn dur="1" fill="hold">
                                          <p:stCondLst>
                                            <p:cond delay="500"/>
                                          </p:stCondLst>
                                        </p:cTn>
                                        <p:tgtEl>
                                          <p:spTgt spid="305"/>
                                        </p:tgtEl>
                                        <p:attrNameLst>
                                          <p:attrName>style.visibility</p:attrName>
                                        </p:attrNameLst>
                                      </p:cBhvr>
                                      <p:to>
                                        <p:strVal val="hidden"/>
                                      </p:to>
                                    </p:set>
                                  </p:childTnLst>
                                </p:cTn>
                              </p:par>
                            </p:childTnLst>
                          </p:cTn>
                        </p:par>
                        <p:par>
                          <p:cTn fill="hold">
                            <p:stCondLst>
                              <p:cond delay="6000"/>
                            </p:stCondLst>
                            <p:childTnLst>
                              <p:par>
                                <p:cTn fill="hold" nodeType="after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par>
                          <p:cTn fill="hold">
                            <p:stCondLst>
                              <p:cond delay="6500"/>
                            </p:stCondLst>
                            <p:childTnLst>
                              <p:par>
                                <p:cTn fill="hold" nodeType="afterEffect" presetClass="exit" presetID="1" presetSubtype="0">
                                  <p:stCondLst>
                                    <p:cond delay="0"/>
                                  </p:stCondLst>
                                  <p:childTnLst>
                                    <p:set>
                                      <p:cBhvr>
                                        <p:cTn dur="1" fill="hold">
                                          <p:stCondLst>
                                            <p:cond delay="500"/>
                                          </p:stCondLst>
                                        </p:cTn>
                                        <p:tgtEl>
                                          <p:spTgt spid="305"/>
                                        </p:tgtEl>
                                        <p:attrNameLst>
                                          <p:attrName>style.visibility</p:attrName>
                                        </p:attrNameLst>
                                      </p:cBhvr>
                                      <p:to>
                                        <p:strVal val="hidden"/>
                                      </p:to>
                                    </p:set>
                                  </p:childTnLst>
                                </p:cTn>
                              </p:par>
                            </p:childTnLst>
                          </p:cTn>
                        </p:par>
                        <p:par>
                          <p:cTn fill="hold">
                            <p:stCondLst>
                              <p:cond delay="7000"/>
                            </p:stCondLst>
                            <p:childTnLst>
                              <p:par>
                                <p:cTn fill="hold" nodeType="after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par>
                          <p:cTn fill="hold">
                            <p:stCondLst>
                              <p:cond delay="7500"/>
                            </p:stCondLst>
                            <p:childTnLst>
                              <p:par>
                                <p:cTn fill="hold" nodeType="afterEffect" presetClass="exit" presetID="1" presetSubtype="0">
                                  <p:stCondLst>
                                    <p:cond delay="0"/>
                                  </p:stCondLst>
                                  <p:childTnLst>
                                    <p:set>
                                      <p:cBhvr>
                                        <p:cTn dur="1" fill="hold">
                                          <p:stCondLst>
                                            <p:cond delay="500"/>
                                          </p:stCondLst>
                                        </p:cTn>
                                        <p:tgtEl>
                                          <p:spTgt spid="305"/>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par>
                          <p:cTn fill="hold">
                            <p:stCondLst>
                              <p:cond delay="8500"/>
                            </p:stCondLst>
                            <p:childTnLst>
                              <p:par>
                                <p:cTn fill="hold" nodeType="afterEffect" presetClass="exit" presetID="1" presetSubtype="0">
                                  <p:stCondLst>
                                    <p:cond delay="0"/>
                                  </p:stCondLst>
                                  <p:childTnLst>
                                    <p:set>
                                      <p:cBhvr>
                                        <p:cTn dur="1" fill="hold">
                                          <p:stCondLst>
                                            <p:cond delay="500"/>
                                          </p:stCondLst>
                                        </p:cTn>
                                        <p:tgtEl>
                                          <p:spTgt spid="302"/>
                                        </p:tgtEl>
                                        <p:attrNameLst>
                                          <p:attrName>style.visibility</p:attrName>
                                        </p:attrNameLst>
                                      </p:cBhvr>
                                      <p:to>
                                        <p:strVal val="hidden"/>
                                      </p:to>
                                    </p:set>
                                  </p:childTnLst>
                                </p:cTn>
                              </p:par>
                            </p:childTnLst>
                          </p:cTn>
                        </p:par>
                        <p:par>
                          <p:cTn fill="hold">
                            <p:stCondLst>
                              <p:cond delay="9000"/>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200"/>
                                          </p:stCondLst>
                                        </p:cTn>
                                        <p:tgtEl>
                                          <p:spTgt spid="308"/>
                                        </p:tgtEl>
                                        <p:attrNameLst>
                                          <p:attrName>style.visibility</p:attrName>
                                        </p:attrNameLst>
                                      </p:cBhvr>
                                      <p:to>
                                        <p:strVal val="hidden"/>
                                      </p:to>
                                    </p:set>
                                  </p:childTnLst>
                                </p:cTn>
                              </p:par>
                            </p:childTnLst>
                          </p:cTn>
                        </p:par>
                        <p:par>
                          <p:cTn fill="hold">
                            <p:stCondLst>
                              <p:cond delay="9500"/>
                            </p:stCondLst>
                            <p:childTnLst>
                              <p:par>
                                <p:cTn fill="hold" nodeType="afterEffect" presetClass="exit" presetID="1" presetSubtype="0">
                                  <p:stCondLst>
                                    <p:cond delay="0"/>
                                  </p:stCondLst>
                                  <p:childTnLst>
                                    <p:set>
                                      <p:cBhvr>
                                        <p:cTn dur="1" fill="hold">
                                          <p:stCondLst>
                                            <p:cond delay="500"/>
                                          </p:stCondLst>
                                        </p:cTn>
                                        <p:tgtEl>
                                          <p:spTgt spid="304"/>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par>
                          <p:cTn fill="hold">
                            <p:stCondLst>
                              <p:cond delay="10500"/>
                            </p:stCondLst>
                            <p:childTnLst>
                              <p:par>
                                <p:cTn fill="hold" nodeType="afterEffect" presetClass="exit" presetID="1" presetSubtype="0">
                                  <p:stCondLst>
                                    <p:cond delay="0"/>
                                  </p:stCondLst>
                                  <p:childTnLst>
                                    <p:set>
                                      <p:cBhvr>
                                        <p:cTn dur="1" fill="hold">
                                          <p:stCondLst>
                                            <p:cond delay="500"/>
                                          </p:stCondLst>
                                        </p:cTn>
                                        <p:tgtEl>
                                          <p:spTgt spid="304"/>
                                        </p:tgtEl>
                                        <p:attrNameLst>
                                          <p:attrName>style.visibility</p:attrName>
                                        </p:attrNameLst>
                                      </p:cBhvr>
                                      <p:to>
                                        <p:strVal val="hidden"/>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par>
                          <p:cTn fill="hold">
                            <p:stCondLst>
                              <p:cond delay="11500"/>
                            </p:stCondLst>
                            <p:childTnLst>
                              <p:par>
                                <p:cTn fill="hold" nodeType="afterEffect" presetClass="exit" presetID="1" presetSubtype="0">
                                  <p:stCondLst>
                                    <p:cond delay="0"/>
                                  </p:stCondLst>
                                  <p:childTnLst>
                                    <p:set>
                                      <p:cBhvr>
                                        <p:cTn dur="1" fill="hold">
                                          <p:stCondLst>
                                            <p:cond delay="500"/>
                                          </p:stCondLst>
                                        </p:cTn>
                                        <p:tgtEl>
                                          <p:spTgt spid="304"/>
                                        </p:tgtEl>
                                        <p:attrNameLst>
                                          <p:attrName>style.visibility</p:attrName>
                                        </p:attrNameLst>
                                      </p:cBhvr>
                                      <p:to>
                                        <p:strVal val="hidden"/>
                                      </p:to>
                                    </p:set>
                                  </p:childTnLst>
                                </p:cTn>
                              </p:par>
                            </p:childTnLst>
                          </p:cTn>
                        </p:par>
                        <p:par>
                          <p:cTn fill="hold">
                            <p:stCondLst>
                              <p:cond delay="12000"/>
                            </p:stCondLst>
                            <p:childTnLst>
                              <p:par>
                                <p:cTn fill="hold" nodeType="after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4"/>
        </a:solidFill>
      </p:bgPr>
    </p:bg>
    <p:spTree>
      <p:nvGrpSpPr>
        <p:cNvPr id="312" name="Shape 312"/>
        <p:cNvGrpSpPr/>
        <p:nvPr/>
      </p:nvGrpSpPr>
      <p:grpSpPr>
        <a:xfrm>
          <a:off x="0" y="0"/>
          <a:ext cx="0" cy="0"/>
          <a:chOff x="0" y="0"/>
          <a:chExt cx="0" cy="0"/>
        </a:xfrm>
      </p:grpSpPr>
      <p:sp>
        <p:nvSpPr>
          <p:cNvPr id="313" name="Google Shape;313;p45"/>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Think, pair, share</a:t>
            </a:r>
            <a:endParaRPr b="1"/>
          </a:p>
          <a:p>
            <a:pPr indent="0" lvl="0" marL="0" rtl="0" algn="l">
              <a:spcBef>
                <a:spcPts val="1600"/>
              </a:spcBef>
              <a:spcAft>
                <a:spcPts val="1600"/>
              </a:spcAft>
              <a:buNone/>
            </a:pPr>
            <a:r>
              <a:rPr lang="en-GB"/>
              <a:t>What changes would you make to this lost toy poster?</a:t>
            </a:r>
            <a:endParaRPr/>
          </a:p>
        </p:txBody>
      </p:sp>
      <p:sp>
        <p:nvSpPr>
          <p:cNvPr id="314" name="Google Shape;314;p4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15" name="Google Shape;315;p4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pic>
        <p:nvPicPr>
          <p:cNvPr id="316" name="Google Shape;316;p45">
            <a:hlinkClick r:id="rId3"/>
          </p:cNvPr>
          <p:cNvPicPr preferRelativeResize="0"/>
          <p:nvPr/>
        </p:nvPicPr>
        <p:blipFill>
          <a:blip r:embed="rId4">
            <a:alphaModFix/>
          </a:blip>
          <a:stretch>
            <a:fillRect/>
          </a:stretch>
        </p:blipFill>
        <p:spPr>
          <a:xfrm>
            <a:off x="4932425" y="1170125"/>
            <a:ext cx="3704850" cy="3272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20" name="Shape 320"/>
        <p:cNvGrpSpPr/>
        <p:nvPr/>
      </p:nvGrpSpPr>
      <p:grpSpPr>
        <a:xfrm>
          <a:off x="0" y="0"/>
          <a:ext cx="0" cy="0"/>
          <a:chOff x="0" y="0"/>
          <a:chExt cx="0" cy="0"/>
        </a:xfrm>
      </p:grpSpPr>
      <p:sp>
        <p:nvSpPr>
          <p:cNvPr id="321" name="Google Shape;321;p46"/>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Close your word processor using the x in the top right corner.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Click ‘Save...’ if it asks you to save!</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GB"/>
              <a:t>Log off your computer.</a:t>
            </a:r>
            <a:endParaRPr/>
          </a:p>
        </p:txBody>
      </p:sp>
      <p:sp>
        <p:nvSpPr>
          <p:cNvPr id="322" name="Google Shape;322;p4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Time to finish!</a:t>
            </a:r>
            <a:endParaRPr/>
          </a:p>
        </p:txBody>
      </p:sp>
      <p:sp>
        <p:nvSpPr>
          <p:cNvPr id="323" name="Google Shape;323;p4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24" name="Google Shape;324;p4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5</a:t>
            </a:r>
            <a:endParaRPr/>
          </a:p>
        </p:txBody>
      </p:sp>
      <p:pic>
        <p:nvPicPr>
          <p:cNvPr id="325" name="Google Shape;325;p46"/>
          <p:cNvPicPr preferRelativeResize="0"/>
          <p:nvPr/>
        </p:nvPicPr>
        <p:blipFill>
          <a:blip r:embed="rId3">
            <a:alphaModFix/>
          </a:blip>
          <a:stretch>
            <a:fillRect/>
          </a:stretch>
        </p:blipFill>
        <p:spPr>
          <a:xfrm>
            <a:off x="4749963" y="2284163"/>
            <a:ext cx="4069775" cy="1431025"/>
          </a:xfrm>
          <a:prstGeom prst="rect">
            <a:avLst/>
          </a:prstGeom>
          <a:noFill/>
          <a:ln>
            <a:noFill/>
          </a:ln>
        </p:spPr>
      </p:pic>
      <p:sp>
        <p:nvSpPr>
          <p:cNvPr id="326" name="Google Shape;326;p46"/>
          <p:cNvSpPr/>
          <p:nvPr/>
        </p:nvSpPr>
        <p:spPr>
          <a:xfrm>
            <a:off x="7546100" y="3125438"/>
            <a:ext cx="1120800" cy="451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30" name="Shape 330"/>
        <p:cNvGrpSpPr/>
        <p:nvPr/>
      </p:nvGrpSpPr>
      <p:grpSpPr>
        <a:xfrm>
          <a:off x="0" y="0"/>
          <a:ext cx="0" cy="0"/>
          <a:chOff x="0" y="0"/>
          <a:chExt cx="0" cy="0"/>
        </a:xfrm>
      </p:grpSpPr>
      <p:sp>
        <p:nvSpPr>
          <p:cNvPr id="331" name="Google Shape;331;p4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With a partner...</a:t>
            </a:r>
            <a:endParaRPr/>
          </a:p>
        </p:txBody>
      </p:sp>
      <p:sp>
        <p:nvSpPr>
          <p:cNvPr id="332" name="Google Shape;332;p4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33" name="Google Shape;333;p4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sp>
        <p:nvSpPr>
          <p:cNvPr id="334" name="Google Shape;334;p47"/>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What steps do you need to take to correct the writing?</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b="1" lang="en-GB"/>
              <a:t>Can you share your partner’s answers?</a:t>
            </a:r>
            <a:endParaRPr b="1"/>
          </a:p>
        </p:txBody>
      </p:sp>
      <p:pic>
        <p:nvPicPr>
          <p:cNvPr id="335" name="Google Shape;335;p47"/>
          <p:cNvPicPr preferRelativeResize="0"/>
          <p:nvPr/>
        </p:nvPicPr>
        <p:blipFill rotWithShape="1">
          <a:blip r:embed="rId3">
            <a:alphaModFix/>
          </a:blip>
          <a:srcRect b="0" l="0" r="0" t="0"/>
          <a:stretch/>
        </p:blipFill>
        <p:spPr>
          <a:xfrm>
            <a:off x="5133189" y="1017688"/>
            <a:ext cx="3303326" cy="3303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5"/>
        </a:solidFill>
      </p:bgPr>
    </p:bg>
    <p:spTree>
      <p:nvGrpSpPr>
        <p:cNvPr id="339" name="Shape 339"/>
        <p:cNvGrpSpPr/>
        <p:nvPr/>
      </p:nvGrpSpPr>
      <p:grpSpPr>
        <a:xfrm>
          <a:off x="0" y="0"/>
          <a:ext cx="0" cy="0"/>
          <a:chOff x="0" y="0"/>
          <a:chExt cx="0" cy="0"/>
        </a:xfrm>
      </p:grpSpPr>
      <p:sp>
        <p:nvSpPr>
          <p:cNvPr id="340" name="Google Shape;340;p48"/>
          <p:cNvSpPr txBox="1"/>
          <p:nvPr>
            <p:ph idx="1" type="body"/>
          </p:nvPr>
        </p:nvSpPr>
        <p:spPr>
          <a:xfrm>
            <a:off x="310900" y="1131674"/>
            <a:ext cx="4096500" cy="3659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GB"/>
              <a:t>I can enter text into a compute</a:t>
            </a:r>
            <a:r>
              <a:rPr lang="en-GB"/>
              <a:t>r</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use letter, number, and space keys</a:t>
            </a:r>
            <a:endParaRPr/>
          </a:p>
          <a:p>
            <a:pPr indent="0" lvl="0" marL="457200" rtl="0" algn="l">
              <a:lnSpc>
                <a:spcPct val="115000"/>
              </a:lnSpc>
              <a:spcBef>
                <a:spcPts val="0"/>
              </a:spcBef>
              <a:spcAft>
                <a:spcPts val="0"/>
              </a:spcAft>
              <a:buNone/>
            </a:pPr>
            <a:r>
              <a:t/>
            </a:r>
            <a:endParaRPr/>
          </a:p>
          <a:p>
            <a:pPr indent="-342900" lvl="0" marL="457200" rtl="0" algn="l">
              <a:lnSpc>
                <a:spcPct val="115000"/>
              </a:lnSpc>
              <a:spcBef>
                <a:spcPts val="0"/>
              </a:spcBef>
              <a:spcAft>
                <a:spcPts val="0"/>
              </a:spcAft>
              <a:buSzPts val="1800"/>
              <a:buChar char="●"/>
            </a:pPr>
            <a:r>
              <a:rPr lang="en-GB"/>
              <a:t>I can use backspace to remove text</a:t>
            </a:r>
            <a:endParaRPr/>
          </a:p>
        </p:txBody>
      </p:sp>
      <p:sp>
        <p:nvSpPr>
          <p:cNvPr id="341" name="Google Shape;341;p4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How confident are you? (1–3)</a:t>
            </a:r>
            <a:endParaRPr/>
          </a:p>
        </p:txBody>
      </p:sp>
      <p:sp>
        <p:nvSpPr>
          <p:cNvPr id="342" name="Google Shape;342;p4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43" name="Google Shape;343;p4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Assessment</a:t>
            </a:r>
            <a:endParaRPr/>
          </a:p>
        </p:txBody>
      </p:sp>
      <p:sp>
        <p:nvSpPr>
          <p:cNvPr id="344" name="Google Shape;344;p48"/>
          <p:cNvSpPr txBox="1"/>
          <p:nvPr/>
        </p:nvSpPr>
        <p:spPr>
          <a:xfrm>
            <a:off x="5957600" y="1292600"/>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3 - Very confident</a:t>
            </a:r>
            <a:endParaRPr b="1" sz="1500">
              <a:solidFill>
                <a:srgbClr val="5B5BA5"/>
              </a:solidFill>
              <a:latin typeface="Quicksand"/>
              <a:ea typeface="Quicksand"/>
              <a:cs typeface="Quicksand"/>
              <a:sym typeface="Quicksand"/>
            </a:endParaRPr>
          </a:p>
        </p:txBody>
      </p:sp>
      <p:sp>
        <p:nvSpPr>
          <p:cNvPr id="345" name="Google Shape;345;p48"/>
          <p:cNvSpPr txBox="1"/>
          <p:nvPr/>
        </p:nvSpPr>
        <p:spPr>
          <a:xfrm>
            <a:off x="5957600" y="3414325"/>
            <a:ext cx="1904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1 - Not confident</a:t>
            </a:r>
            <a:endParaRPr b="1" sz="1500">
              <a:solidFill>
                <a:srgbClr val="5B5BA5"/>
              </a:solidFill>
              <a:latin typeface="Quicksand"/>
              <a:ea typeface="Quicksand"/>
              <a:cs typeface="Quicksand"/>
              <a:sym typeface="Quicksand"/>
            </a:endParaRPr>
          </a:p>
        </p:txBody>
      </p:sp>
      <p:pic>
        <p:nvPicPr>
          <p:cNvPr id="346" name="Google Shape;346;p48"/>
          <p:cNvPicPr preferRelativeResize="0"/>
          <p:nvPr/>
        </p:nvPicPr>
        <p:blipFill>
          <a:blip r:embed="rId3">
            <a:alphaModFix/>
          </a:blip>
          <a:stretch>
            <a:fillRect/>
          </a:stretch>
        </p:blipFill>
        <p:spPr>
          <a:xfrm>
            <a:off x="7981799" y="1131683"/>
            <a:ext cx="485775" cy="796725"/>
          </a:xfrm>
          <a:prstGeom prst="rect">
            <a:avLst/>
          </a:prstGeom>
          <a:noFill/>
          <a:ln>
            <a:noFill/>
          </a:ln>
        </p:spPr>
      </p:pic>
      <p:pic>
        <p:nvPicPr>
          <p:cNvPr id="347" name="Google Shape;347;p48"/>
          <p:cNvPicPr preferRelativeResize="0"/>
          <p:nvPr/>
        </p:nvPicPr>
        <p:blipFill>
          <a:blip r:embed="rId3">
            <a:alphaModFix/>
          </a:blip>
          <a:stretch>
            <a:fillRect/>
          </a:stretch>
        </p:blipFill>
        <p:spPr>
          <a:xfrm rot="5400000">
            <a:off x="7981799" y="2192558"/>
            <a:ext cx="485775" cy="796725"/>
          </a:xfrm>
          <a:prstGeom prst="rect">
            <a:avLst/>
          </a:prstGeom>
          <a:noFill/>
          <a:ln>
            <a:noFill/>
          </a:ln>
        </p:spPr>
      </p:pic>
      <p:pic>
        <p:nvPicPr>
          <p:cNvPr id="348" name="Google Shape;348;p48"/>
          <p:cNvPicPr preferRelativeResize="0"/>
          <p:nvPr/>
        </p:nvPicPr>
        <p:blipFill>
          <a:blip r:embed="rId3">
            <a:alphaModFix/>
          </a:blip>
          <a:stretch>
            <a:fillRect/>
          </a:stretch>
        </p:blipFill>
        <p:spPr>
          <a:xfrm rot="10800000">
            <a:off x="7981799" y="3253420"/>
            <a:ext cx="485775" cy="796725"/>
          </a:xfrm>
          <a:prstGeom prst="rect">
            <a:avLst/>
          </a:prstGeom>
          <a:noFill/>
          <a:ln>
            <a:noFill/>
          </a:ln>
        </p:spPr>
      </p:pic>
      <p:sp>
        <p:nvSpPr>
          <p:cNvPr id="349" name="Google Shape;349;p48"/>
          <p:cNvSpPr txBox="1"/>
          <p:nvPr/>
        </p:nvSpPr>
        <p:spPr>
          <a:xfrm>
            <a:off x="5957600" y="2353450"/>
            <a:ext cx="1448100" cy="4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5B5BA5"/>
                </a:solidFill>
                <a:latin typeface="Quicksand"/>
                <a:ea typeface="Quicksand"/>
                <a:cs typeface="Quicksand"/>
                <a:sym typeface="Quicksand"/>
              </a:rPr>
              <a:t>2 - Unsure </a:t>
            </a:r>
            <a:endParaRPr b="1" sz="1500">
              <a:solidFill>
                <a:srgbClr val="5B5BA5"/>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50" name="Shape 150"/>
        <p:cNvGrpSpPr/>
        <p:nvPr/>
      </p:nvGrpSpPr>
      <p:grpSpPr>
        <a:xfrm>
          <a:off x="0" y="0"/>
          <a:ext cx="0" cy="0"/>
          <a:chOff x="0" y="0"/>
          <a:chExt cx="0" cy="0"/>
        </a:xfrm>
      </p:grpSpPr>
      <p:sp>
        <p:nvSpPr>
          <p:cNvPr id="151" name="Google Shape;151;p31"/>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Lesson objective: To add and remove text on a computer</a:t>
            </a:r>
            <a:endParaRPr b="1"/>
          </a:p>
          <a:p>
            <a:pPr indent="-342900" lvl="0" marL="457200" rtl="0" algn="l">
              <a:spcBef>
                <a:spcPts val="1000"/>
              </a:spcBef>
              <a:spcAft>
                <a:spcPts val="0"/>
              </a:spcAft>
              <a:buSzPts val="1800"/>
              <a:buChar char="●"/>
            </a:pPr>
            <a:r>
              <a:rPr lang="en-GB"/>
              <a:t>I can enter text into a computer</a:t>
            </a:r>
            <a:endParaRPr/>
          </a:p>
          <a:p>
            <a:pPr indent="-342900" lvl="0" marL="457200" rtl="0" algn="l">
              <a:spcBef>
                <a:spcPts val="1000"/>
              </a:spcBef>
              <a:spcAft>
                <a:spcPts val="0"/>
              </a:spcAft>
              <a:buSzPts val="1800"/>
              <a:buChar char="●"/>
            </a:pPr>
            <a:r>
              <a:rPr lang="en-GB"/>
              <a:t>I can use letter, number, and space keys</a:t>
            </a:r>
            <a:endParaRPr/>
          </a:p>
          <a:p>
            <a:pPr indent="-342900" lvl="0" marL="457200" rtl="0" algn="l">
              <a:spcBef>
                <a:spcPts val="1000"/>
              </a:spcBef>
              <a:spcAft>
                <a:spcPts val="1000"/>
              </a:spcAft>
              <a:buSzPts val="1800"/>
              <a:buChar char="●"/>
            </a:pPr>
            <a:r>
              <a:rPr lang="en-GB"/>
              <a:t>I can use backspace to remove text</a:t>
            </a:r>
            <a:endParaRPr b="1"/>
          </a:p>
        </p:txBody>
      </p:sp>
      <p:sp>
        <p:nvSpPr>
          <p:cNvPr id="152" name="Google Shape;152;p31"/>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Lesson </a:t>
            </a:r>
            <a:r>
              <a:rPr lang="en-GB"/>
              <a:t>2</a:t>
            </a:r>
            <a:r>
              <a:rPr b="1" lang="en-GB">
                <a:latin typeface="Quicksand"/>
                <a:ea typeface="Quicksand"/>
                <a:cs typeface="Quicksand"/>
                <a:sym typeface="Quicksand"/>
              </a:rPr>
              <a:t>: </a:t>
            </a:r>
            <a:r>
              <a:rPr lang="en-GB"/>
              <a:t>Adding and removing text</a:t>
            </a:r>
            <a:endParaRPr b="1">
              <a:latin typeface="Quicksand"/>
              <a:ea typeface="Quicksand"/>
              <a:cs typeface="Quicksand"/>
              <a:sym typeface="Quicksand"/>
            </a:endParaRPr>
          </a:p>
        </p:txBody>
      </p:sp>
      <p:sp>
        <p:nvSpPr>
          <p:cNvPr id="153" name="Google Shape;153;p3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4" name="Google Shape;154;p31"/>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353" name="Shape 353"/>
        <p:cNvGrpSpPr/>
        <p:nvPr/>
      </p:nvGrpSpPr>
      <p:grpSpPr>
        <a:xfrm>
          <a:off x="0" y="0"/>
          <a:ext cx="0" cy="0"/>
          <a:chOff x="0" y="0"/>
          <a:chExt cx="0" cy="0"/>
        </a:xfrm>
      </p:grpSpPr>
      <p:sp>
        <p:nvSpPr>
          <p:cNvPr id="354" name="Google Shape;354;p49"/>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Used the keyboard to write text onto the page, and used the backspace key to remove text from the page. </a:t>
            </a:r>
            <a:endParaRPr/>
          </a:p>
          <a:p>
            <a:pPr indent="0" lvl="0" marL="0" rtl="0" algn="l">
              <a:spcBef>
                <a:spcPts val="1600"/>
              </a:spcBef>
              <a:spcAft>
                <a:spcPts val="1600"/>
              </a:spcAft>
              <a:buNone/>
            </a:pPr>
            <a:r>
              <a:t/>
            </a:r>
            <a:endParaRPr/>
          </a:p>
        </p:txBody>
      </p:sp>
      <p:sp>
        <p:nvSpPr>
          <p:cNvPr id="355" name="Google Shape;355;p4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356" name="Google Shape;356;p4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357" name="Google Shape;357;p49"/>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Add capital letters to text and look at some of the keys on the keyboard. You will also look at the toolbar and find out what some of the buttons do. </a:t>
            </a:r>
            <a:endParaRPr/>
          </a:p>
        </p:txBody>
      </p:sp>
      <p:sp>
        <p:nvSpPr>
          <p:cNvPr id="358" name="Google Shape;358;p4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58" name="Shape 158"/>
        <p:cNvGrpSpPr/>
        <p:nvPr/>
      </p:nvGrpSpPr>
      <p:grpSpPr>
        <a:xfrm>
          <a:off x="0" y="0"/>
          <a:ext cx="0" cy="0"/>
          <a:chOff x="0" y="0"/>
          <a:chExt cx="0" cy="0"/>
        </a:xfrm>
      </p:grpSpPr>
      <p:sp>
        <p:nvSpPr>
          <p:cNvPr id="159" name="Google Shape;159;p3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0" name="Google Shape;160;p3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Key vocabulary</a:t>
            </a:r>
            <a:endParaRPr/>
          </a:p>
        </p:txBody>
      </p:sp>
      <p:sp>
        <p:nvSpPr>
          <p:cNvPr id="161" name="Google Shape;161;p32"/>
          <p:cNvSpPr txBox="1"/>
          <p:nvPr>
            <p:ph idx="4294967295" type="body"/>
          </p:nvPr>
        </p:nvSpPr>
        <p:spPr>
          <a:xfrm>
            <a:off x="311700" y="1289200"/>
            <a:ext cx="8072100" cy="35622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sz="1200">
              <a:solidFill>
                <a:srgbClr val="5B5BA5"/>
              </a:solidFill>
              <a:latin typeface="Montserrat Light"/>
              <a:ea typeface="Montserrat Light"/>
              <a:cs typeface="Montserrat Light"/>
              <a:sym typeface="Montserrat Light"/>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SemiBold"/>
              <a:ea typeface="Montserrat SemiBold"/>
              <a:cs typeface="Montserrat SemiBold"/>
              <a:sym typeface="Montserrat SemiBold"/>
            </a:endParaRPr>
          </a:p>
          <a:p>
            <a:pPr indent="0" lvl="0" marL="0" rtl="0" algn="l">
              <a:lnSpc>
                <a:spcPct val="100000"/>
              </a:lnSpc>
              <a:spcBef>
                <a:spcPts val="100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lnSpc>
                <a:spcPct val="100000"/>
              </a:lnSpc>
              <a:spcBef>
                <a:spcPts val="0"/>
              </a:spcBef>
              <a:spcAft>
                <a:spcPts val="0"/>
              </a:spcAft>
              <a:buNone/>
            </a:pPr>
            <a:r>
              <a:t/>
            </a:r>
            <a:endParaRPr sz="1400">
              <a:solidFill>
                <a:srgbClr val="5B5BA5"/>
              </a:solidFill>
              <a:latin typeface="Montserrat Light"/>
              <a:ea typeface="Montserrat Light"/>
              <a:cs typeface="Montserrat Light"/>
              <a:sym typeface="Montserrat Light"/>
            </a:endParaRPr>
          </a:p>
          <a:p>
            <a:pPr indent="0" lvl="0" marL="0" rtl="0" algn="l">
              <a:spcBef>
                <a:spcPts val="0"/>
              </a:spcBef>
              <a:spcAft>
                <a:spcPts val="1600"/>
              </a:spcAft>
              <a:buNone/>
            </a:pPr>
            <a:r>
              <a:t/>
            </a:r>
            <a:endParaRPr/>
          </a:p>
        </p:txBody>
      </p:sp>
      <p:sp>
        <p:nvSpPr>
          <p:cNvPr id="162" name="Google Shape;162;p32"/>
          <p:cNvSpPr txBox="1"/>
          <p:nvPr>
            <p:ph idx="4294967295" type="body"/>
          </p:nvPr>
        </p:nvSpPr>
        <p:spPr>
          <a:xfrm>
            <a:off x="311700" y="15326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Word processor</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Keyboard</a:t>
            </a:r>
            <a:endParaRPr>
              <a:solidFill>
                <a:srgbClr val="5B5BA5"/>
              </a:solidFill>
              <a:latin typeface="Quicksand"/>
              <a:ea typeface="Quicksand"/>
              <a:cs typeface="Quicksand"/>
              <a:sym typeface="Quicksand"/>
            </a:endParaRPr>
          </a:p>
          <a:p>
            <a:pPr indent="0" lvl="0" marL="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Keys</a:t>
            </a:r>
            <a:endParaRPr>
              <a:solidFill>
                <a:srgbClr val="5B5BA5"/>
              </a:solidFill>
              <a:latin typeface="Quicksand"/>
              <a:ea typeface="Quicksand"/>
              <a:cs typeface="Quicksand"/>
              <a:sym typeface="Quicksand"/>
            </a:endParaRPr>
          </a:p>
          <a:p>
            <a:pPr indent="0" lvl="0" marL="457200" marR="0" rtl="0" algn="l">
              <a:lnSpc>
                <a:spcPct val="100000"/>
              </a:lnSpc>
              <a:spcBef>
                <a:spcPts val="0"/>
              </a:spcBef>
              <a:spcAft>
                <a:spcPts val="0"/>
              </a:spcAft>
              <a:buNone/>
            </a:pPr>
            <a:r>
              <a:t/>
            </a:r>
            <a:endParaRPr>
              <a:solidFill>
                <a:srgbClr val="5B5BA5"/>
              </a:solidFill>
            </a:endParaRPr>
          </a:p>
          <a:p>
            <a:pPr indent="-342900" lvl="0" marL="457200" marR="0" rtl="0" algn="l">
              <a:lnSpc>
                <a:spcPct val="100000"/>
              </a:lnSpc>
              <a:spcBef>
                <a:spcPts val="0"/>
              </a:spcBef>
              <a:spcAft>
                <a:spcPts val="0"/>
              </a:spcAft>
              <a:buClr>
                <a:srgbClr val="5B5BA5"/>
              </a:buClr>
              <a:buSzPts val="1800"/>
              <a:buChar char="●"/>
            </a:pPr>
            <a:r>
              <a:rPr lang="en-GB">
                <a:solidFill>
                  <a:srgbClr val="5B5BA5"/>
                </a:solidFill>
              </a:rPr>
              <a:t>Letters</a:t>
            </a:r>
            <a:endParaRPr>
              <a:solidFill>
                <a:srgbClr val="5B5BA5"/>
              </a:solidFill>
            </a:endParaRPr>
          </a:p>
          <a:p>
            <a:pPr indent="0" lvl="0" marL="457200" marR="0" rtl="0" algn="l">
              <a:lnSpc>
                <a:spcPct val="100000"/>
              </a:lnSpc>
              <a:spcBef>
                <a:spcPts val="0"/>
              </a:spcBef>
              <a:spcAft>
                <a:spcPts val="0"/>
              </a:spcAft>
              <a:buNone/>
            </a:pPr>
            <a:r>
              <a:t/>
            </a:r>
            <a:endParaRPr>
              <a:solidFill>
                <a:srgbClr val="5B5BA5"/>
              </a:solidFill>
            </a:endParaRPr>
          </a:p>
          <a:p>
            <a:pPr indent="-342900" lvl="0" marL="457200" marR="0" rtl="0" algn="l">
              <a:lnSpc>
                <a:spcPct val="100000"/>
              </a:lnSpc>
              <a:spcBef>
                <a:spcPts val="0"/>
              </a:spcBef>
              <a:spcAft>
                <a:spcPts val="0"/>
              </a:spcAft>
              <a:buClr>
                <a:srgbClr val="5B5BA5"/>
              </a:buClr>
              <a:buSzPts val="1800"/>
              <a:buChar char="●"/>
            </a:pPr>
            <a:r>
              <a:rPr lang="en-GB">
                <a:solidFill>
                  <a:srgbClr val="5B5BA5"/>
                </a:solidFill>
              </a:rPr>
              <a:t>Numbers</a:t>
            </a:r>
            <a:endParaRPr>
              <a:solidFill>
                <a:srgbClr val="5B5BA5"/>
              </a:solidFill>
            </a:endParaRPr>
          </a:p>
        </p:txBody>
      </p:sp>
      <p:sp>
        <p:nvSpPr>
          <p:cNvPr id="163" name="Google Shape;163;p32"/>
          <p:cNvSpPr txBox="1"/>
          <p:nvPr>
            <p:ph idx="4294967295" type="body"/>
          </p:nvPr>
        </p:nvSpPr>
        <p:spPr>
          <a:xfrm>
            <a:off x="4344900" y="1506425"/>
            <a:ext cx="4033200" cy="3562200"/>
          </a:xfrm>
          <a:prstGeom prst="rect">
            <a:avLst/>
          </a:prstGeom>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5B5BA5"/>
              </a:buClr>
              <a:buSzPts val="1800"/>
              <a:buFont typeface="Quicksand"/>
              <a:buChar char="●"/>
            </a:pPr>
            <a:r>
              <a:rPr lang="en-GB">
                <a:solidFill>
                  <a:srgbClr val="5B5BA5"/>
                </a:solidFill>
              </a:rPr>
              <a:t>Space</a:t>
            </a:r>
            <a:endParaRPr>
              <a:solidFill>
                <a:srgbClr val="5B5BA5"/>
              </a:solidFill>
            </a:endParaRPr>
          </a:p>
          <a:p>
            <a:pPr indent="0" lvl="0" marL="457200" marR="0" rtl="0" algn="l">
              <a:lnSpc>
                <a:spcPct val="100000"/>
              </a:lnSpc>
              <a:spcBef>
                <a:spcPts val="0"/>
              </a:spcBef>
              <a:spcAft>
                <a:spcPts val="0"/>
              </a:spcAft>
              <a:buNone/>
            </a:pPr>
            <a:r>
              <a:t/>
            </a:r>
            <a:endParaRPr>
              <a:solidFill>
                <a:srgbClr val="5B5BA5"/>
              </a:solidFill>
            </a:endParaRPr>
          </a:p>
          <a:p>
            <a:pPr indent="-342900" lvl="0" marL="457200" marR="0" rtl="0" algn="l">
              <a:lnSpc>
                <a:spcPct val="100000"/>
              </a:lnSpc>
              <a:spcBef>
                <a:spcPts val="0"/>
              </a:spcBef>
              <a:spcAft>
                <a:spcPts val="0"/>
              </a:spcAft>
              <a:buClr>
                <a:srgbClr val="5B5BA5"/>
              </a:buClr>
              <a:buSzPts val="1800"/>
              <a:buChar char="●"/>
            </a:pPr>
            <a:r>
              <a:rPr lang="en-GB">
                <a:solidFill>
                  <a:srgbClr val="5B5BA5"/>
                </a:solidFill>
              </a:rPr>
              <a:t>Backspace</a:t>
            </a:r>
            <a:endParaRPr>
              <a:solidFill>
                <a:srgbClr val="5B5BA5"/>
              </a:solidFill>
            </a:endParaRPr>
          </a:p>
          <a:p>
            <a:pPr indent="0" lvl="0" marL="457200" marR="0" rtl="0" algn="l">
              <a:lnSpc>
                <a:spcPct val="100000"/>
              </a:lnSpc>
              <a:spcBef>
                <a:spcPts val="0"/>
              </a:spcBef>
              <a:spcAft>
                <a:spcPts val="0"/>
              </a:spcAft>
              <a:buNone/>
            </a:pPr>
            <a:r>
              <a:t/>
            </a:r>
            <a:endParaRPr>
              <a:solidFill>
                <a:srgbClr val="5B5BA5"/>
              </a:solidFill>
            </a:endParaRPr>
          </a:p>
          <a:p>
            <a:pPr indent="-342900" lvl="0" marL="457200" marR="0" rtl="0" algn="l">
              <a:lnSpc>
                <a:spcPct val="100000"/>
              </a:lnSpc>
              <a:spcBef>
                <a:spcPts val="0"/>
              </a:spcBef>
              <a:spcAft>
                <a:spcPts val="0"/>
              </a:spcAft>
              <a:buClr>
                <a:srgbClr val="5B5BA5"/>
              </a:buClr>
              <a:buSzPts val="1800"/>
              <a:buChar char="●"/>
            </a:pPr>
            <a:r>
              <a:rPr lang="en-GB">
                <a:solidFill>
                  <a:srgbClr val="5B5BA5"/>
                </a:solidFill>
              </a:rPr>
              <a:t>Text cursor</a:t>
            </a:r>
            <a:endParaRPr>
              <a:solidFill>
                <a:srgbClr val="5B5BA5"/>
              </a:solidFill>
            </a:endParaRPr>
          </a:p>
          <a:p>
            <a:pPr indent="0" lvl="0" marL="457200" marR="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Google Docs</a:t>
            </a:r>
            <a:endParaRPr>
              <a:solidFill>
                <a:srgbClr val="5B5BA5"/>
              </a:solidFill>
              <a:latin typeface="Quicksand"/>
              <a:ea typeface="Quicksand"/>
              <a:cs typeface="Quicksand"/>
              <a:sym typeface="Quicksand"/>
            </a:endParaRPr>
          </a:p>
          <a:p>
            <a:pPr indent="0" lvl="0" marL="457200" rtl="0" algn="l">
              <a:lnSpc>
                <a:spcPct val="100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00000"/>
              </a:lnSpc>
              <a:spcBef>
                <a:spcPts val="0"/>
              </a:spcBef>
              <a:spcAft>
                <a:spcPts val="0"/>
              </a:spcAft>
              <a:buClr>
                <a:srgbClr val="5B5BA5"/>
              </a:buClr>
              <a:buSzPts val="1800"/>
              <a:buFont typeface="Quicksand"/>
              <a:buChar char="●"/>
            </a:pPr>
            <a:r>
              <a:rPr lang="en-GB">
                <a:solidFill>
                  <a:srgbClr val="5B5BA5"/>
                </a:solidFill>
                <a:latin typeface="Quicksand"/>
                <a:ea typeface="Quicksand"/>
                <a:cs typeface="Quicksand"/>
                <a:sym typeface="Quicksand"/>
              </a:rPr>
              <a:t>Microsoft Word</a:t>
            </a:r>
            <a:endParaRPr>
              <a:solidFill>
                <a:srgbClr val="5B5BA5"/>
              </a:solidFill>
              <a:latin typeface="Quicksand"/>
              <a:ea typeface="Quicksand"/>
              <a:cs typeface="Quicksand"/>
              <a:sym typeface="Quicksand"/>
            </a:endParaRPr>
          </a:p>
        </p:txBody>
      </p:sp>
      <p:sp>
        <p:nvSpPr>
          <p:cNvPr id="164" name="Google Shape;164;p32"/>
          <p:cNvSpPr txBox="1"/>
          <p:nvPr/>
        </p:nvSpPr>
        <p:spPr>
          <a:xfrm>
            <a:off x="310900" y="1017725"/>
            <a:ext cx="8522100" cy="4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en-GB" sz="1800">
                <a:solidFill>
                  <a:srgbClr val="5B5BA5"/>
                </a:solidFill>
                <a:latin typeface="Quicksand"/>
                <a:ea typeface="Quicksand"/>
                <a:cs typeface="Quicksand"/>
                <a:sym typeface="Quicksand"/>
              </a:rPr>
              <a:t>Key vocabulary</a:t>
            </a:r>
            <a:endParaRPr b="1" sz="1800">
              <a:solidFill>
                <a:srgbClr val="5B5BA5"/>
              </a:solidFill>
              <a:latin typeface="Quicksand"/>
              <a:ea typeface="Quicksand"/>
              <a:cs typeface="Quicksand"/>
              <a:sym typeface="Quicksand"/>
            </a:endParaRPr>
          </a:p>
        </p:txBody>
      </p:sp>
      <p:sp>
        <p:nvSpPr>
          <p:cNvPr id="165" name="Google Shape;165;p32"/>
          <p:cNvSpPr txBox="1"/>
          <p:nvPr/>
        </p:nvSpPr>
        <p:spPr>
          <a:xfrm>
            <a:off x="310900" y="310900"/>
            <a:ext cx="8522100" cy="70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rgbClr val="5B5BA5"/>
                </a:solidFill>
                <a:latin typeface="Quicksand"/>
                <a:ea typeface="Quicksand"/>
                <a:cs typeface="Quicksand"/>
                <a:sym typeface="Quicksand"/>
              </a:rPr>
              <a:t>Lesson 2: Adding and removing text </a:t>
            </a:r>
            <a:endParaRPr b="1" sz="2400">
              <a:solidFill>
                <a:srgbClr val="5B5BA5"/>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69" name="Shape 169"/>
        <p:cNvGrpSpPr/>
        <p:nvPr/>
      </p:nvGrpSpPr>
      <p:grpSpPr>
        <a:xfrm>
          <a:off x="0" y="0"/>
          <a:ext cx="0" cy="0"/>
          <a:chOff x="0" y="0"/>
          <a:chExt cx="0" cy="0"/>
        </a:xfrm>
      </p:grpSpPr>
      <p:pic>
        <p:nvPicPr>
          <p:cNvPr id="170" name="Google Shape;170;p33"/>
          <p:cNvPicPr preferRelativeResize="0"/>
          <p:nvPr/>
        </p:nvPicPr>
        <p:blipFill>
          <a:blip r:embed="rId3">
            <a:alphaModFix/>
          </a:blip>
          <a:stretch>
            <a:fillRect/>
          </a:stretch>
        </p:blipFill>
        <p:spPr>
          <a:xfrm>
            <a:off x="321500" y="1017725"/>
            <a:ext cx="8556750" cy="3042699"/>
          </a:xfrm>
          <a:prstGeom prst="rect">
            <a:avLst/>
          </a:prstGeom>
          <a:noFill/>
          <a:ln>
            <a:noFill/>
          </a:ln>
        </p:spPr>
      </p:pic>
      <p:sp>
        <p:nvSpPr>
          <p:cNvPr id="171" name="Google Shape;171;p3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2" name="Google Shape;172;p3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173" name="Google Shape;173;p33"/>
          <p:cNvSpPr/>
          <p:nvPr/>
        </p:nvSpPr>
        <p:spPr>
          <a:xfrm>
            <a:off x="2413325" y="3047825"/>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3"/>
          <p:cNvSpPr/>
          <p:nvPr/>
        </p:nvSpPr>
        <p:spPr>
          <a:xfrm>
            <a:off x="5005775" y="2079075"/>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3"/>
          <p:cNvSpPr/>
          <p:nvPr/>
        </p:nvSpPr>
        <p:spPr>
          <a:xfrm>
            <a:off x="3221600" y="2571750"/>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3"/>
          <p:cNvSpPr/>
          <p:nvPr/>
        </p:nvSpPr>
        <p:spPr>
          <a:xfrm>
            <a:off x="2238300" y="2571750"/>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3"/>
          <p:cNvSpPr/>
          <p:nvPr/>
        </p:nvSpPr>
        <p:spPr>
          <a:xfrm>
            <a:off x="3064900" y="2079075"/>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p:nvPr/>
        </p:nvSpPr>
        <p:spPr>
          <a:xfrm>
            <a:off x="1255000" y="2571750"/>
            <a:ext cx="403800" cy="4170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3"/>
          <p:cNvSpPr txBox="1"/>
          <p:nvPr/>
        </p:nvSpPr>
        <p:spPr>
          <a:xfrm>
            <a:off x="3792925"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c</a:t>
            </a:r>
            <a:endParaRPr sz="3000">
              <a:solidFill>
                <a:schemeClr val="dk1"/>
              </a:solidFill>
              <a:latin typeface="Quicksand"/>
              <a:ea typeface="Quicksand"/>
              <a:cs typeface="Quicksand"/>
              <a:sym typeface="Quicksand"/>
            </a:endParaRPr>
          </a:p>
        </p:txBody>
      </p:sp>
      <p:sp>
        <p:nvSpPr>
          <p:cNvPr id="180" name="Google Shape;180;p33"/>
          <p:cNvSpPr txBox="1"/>
          <p:nvPr/>
        </p:nvSpPr>
        <p:spPr>
          <a:xfrm>
            <a:off x="4027500"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a</a:t>
            </a:r>
            <a:endParaRPr sz="3000">
              <a:solidFill>
                <a:schemeClr val="dk1"/>
              </a:solidFill>
              <a:latin typeface="Quicksand"/>
              <a:ea typeface="Quicksand"/>
              <a:cs typeface="Quicksand"/>
              <a:sym typeface="Quicksand"/>
            </a:endParaRPr>
          </a:p>
        </p:txBody>
      </p:sp>
      <p:sp>
        <p:nvSpPr>
          <p:cNvPr id="181" name="Google Shape;181;p33"/>
          <p:cNvSpPr txBox="1"/>
          <p:nvPr/>
        </p:nvSpPr>
        <p:spPr>
          <a:xfrm>
            <a:off x="4283800"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t</a:t>
            </a:r>
            <a:endParaRPr sz="3000">
              <a:solidFill>
                <a:schemeClr val="dk1"/>
              </a:solidFill>
              <a:latin typeface="Quicksand"/>
              <a:ea typeface="Quicksand"/>
              <a:cs typeface="Quicksand"/>
              <a:sym typeface="Quicksand"/>
            </a:endParaRPr>
          </a:p>
        </p:txBody>
      </p:sp>
      <p:sp>
        <p:nvSpPr>
          <p:cNvPr id="182" name="Google Shape;182;p33"/>
          <p:cNvSpPr txBox="1"/>
          <p:nvPr/>
        </p:nvSpPr>
        <p:spPr>
          <a:xfrm>
            <a:off x="4434725"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d</a:t>
            </a:r>
            <a:endParaRPr sz="3000">
              <a:solidFill>
                <a:schemeClr val="dk1"/>
              </a:solidFill>
              <a:latin typeface="Quicksand"/>
              <a:ea typeface="Quicksand"/>
              <a:cs typeface="Quicksand"/>
              <a:sym typeface="Quicksand"/>
            </a:endParaRPr>
          </a:p>
        </p:txBody>
      </p:sp>
      <p:sp>
        <p:nvSpPr>
          <p:cNvPr id="183" name="Google Shape;183;p33"/>
          <p:cNvSpPr txBox="1"/>
          <p:nvPr/>
        </p:nvSpPr>
        <p:spPr>
          <a:xfrm>
            <a:off x="4700100"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o</a:t>
            </a:r>
            <a:endParaRPr sz="3000">
              <a:solidFill>
                <a:schemeClr val="dk1"/>
              </a:solidFill>
              <a:latin typeface="Quicksand"/>
              <a:ea typeface="Quicksand"/>
              <a:cs typeface="Quicksand"/>
              <a:sym typeface="Quicksand"/>
            </a:endParaRPr>
          </a:p>
        </p:txBody>
      </p:sp>
      <p:sp>
        <p:nvSpPr>
          <p:cNvPr id="184" name="Google Shape;184;p33"/>
          <p:cNvSpPr txBox="1"/>
          <p:nvPr/>
        </p:nvSpPr>
        <p:spPr>
          <a:xfrm>
            <a:off x="4947275" y="4261050"/>
            <a:ext cx="4038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dk1"/>
                </a:solidFill>
                <a:latin typeface="Quicksand"/>
                <a:ea typeface="Quicksand"/>
                <a:cs typeface="Quicksand"/>
                <a:sym typeface="Quicksand"/>
              </a:rPr>
              <a:t>g</a:t>
            </a:r>
            <a:endParaRPr sz="3000">
              <a:solidFill>
                <a:schemeClr val="dk1"/>
              </a:solidFill>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50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500"/>
                                          </p:stCondLst>
                                        </p:cTn>
                                        <p:tgtEl>
                                          <p:spTgt spid="1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500"/>
                                          </p:stCondLst>
                                        </p:cTn>
                                        <p:tgtEl>
                                          <p:spTgt spid="1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500"/>
                                          </p:stCondLst>
                                        </p:cTn>
                                        <p:tgtEl>
                                          <p:spTgt spid="1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500"/>
                                          </p:stCondLst>
                                        </p:cTn>
                                        <p:tgtEl>
                                          <p:spTgt spid="1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88" name="Shape 188"/>
        <p:cNvGrpSpPr/>
        <p:nvPr/>
      </p:nvGrpSpPr>
      <p:grpSpPr>
        <a:xfrm>
          <a:off x="0" y="0"/>
          <a:ext cx="0" cy="0"/>
          <a:chOff x="0" y="0"/>
          <a:chExt cx="0" cy="0"/>
        </a:xfrm>
      </p:grpSpPr>
      <p:sp>
        <p:nvSpPr>
          <p:cNvPr id="189" name="Google Shape;189;p3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0" name="Google Shape;190;p34"/>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191" name="Google Shape;191;p34"/>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Quicksand"/>
                <a:ea typeface="Quicksand"/>
                <a:cs typeface="Quicksand"/>
                <a:sym typeface="Quicksand"/>
              </a:rPr>
              <a:t>Think, pair, share</a:t>
            </a:r>
            <a:endParaRPr b="1">
              <a:latin typeface="Quicksand"/>
              <a:ea typeface="Quicksand"/>
              <a:cs typeface="Quicksand"/>
              <a:sym typeface="Quicksand"/>
            </a:endParaRPr>
          </a:p>
          <a:p>
            <a:pPr indent="0" lvl="0" marL="0" rtl="0" algn="l">
              <a:spcBef>
                <a:spcPts val="0"/>
              </a:spcBef>
              <a:spcAft>
                <a:spcPts val="0"/>
              </a:spcAft>
              <a:buNone/>
            </a:pPr>
            <a:r>
              <a:t/>
            </a:r>
            <a:endParaRPr b="1">
              <a:latin typeface="Quicksand"/>
              <a:ea typeface="Quicksand"/>
              <a:cs typeface="Quicksand"/>
              <a:sym typeface="Quicksand"/>
            </a:endParaRPr>
          </a:p>
          <a:p>
            <a:pPr indent="0" lvl="0" marL="0" rtl="0" algn="l">
              <a:spcBef>
                <a:spcPts val="0"/>
              </a:spcBef>
              <a:spcAft>
                <a:spcPts val="0"/>
              </a:spcAft>
              <a:buNone/>
            </a:pPr>
            <a:r>
              <a:rPr lang="en-GB"/>
              <a:t>Is this how you would write these two words on paper?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have you missed out?</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95" name="Shape 195"/>
        <p:cNvGrpSpPr/>
        <p:nvPr/>
      </p:nvGrpSpPr>
      <p:grpSpPr>
        <a:xfrm>
          <a:off x="0" y="0"/>
          <a:ext cx="0" cy="0"/>
          <a:chOff x="0" y="0"/>
          <a:chExt cx="0" cy="0"/>
        </a:xfrm>
      </p:grpSpPr>
      <p:pic>
        <p:nvPicPr>
          <p:cNvPr id="196" name="Google Shape;196;p35"/>
          <p:cNvPicPr preferRelativeResize="0"/>
          <p:nvPr/>
        </p:nvPicPr>
        <p:blipFill>
          <a:blip r:embed="rId3">
            <a:alphaModFix/>
          </a:blip>
          <a:stretch>
            <a:fillRect/>
          </a:stretch>
        </p:blipFill>
        <p:spPr>
          <a:xfrm>
            <a:off x="407288" y="1086888"/>
            <a:ext cx="8328423" cy="2961525"/>
          </a:xfrm>
          <a:prstGeom prst="rect">
            <a:avLst/>
          </a:prstGeom>
          <a:noFill/>
          <a:ln>
            <a:noFill/>
          </a:ln>
        </p:spPr>
      </p:pic>
      <p:sp>
        <p:nvSpPr>
          <p:cNvPr id="197" name="Google Shape;197;p35"/>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Colour in the space key</a:t>
            </a:r>
            <a:endParaRPr/>
          </a:p>
        </p:txBody>
      </p:sp>
      <p:sp>
        <p:nvSpPr>
          <p:cNvPr id="198" name="Google Shape;198;p3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Does anyone know how to write spaces on a computer?</a:t>
            </a:r>
            <a:endParaRPr/>
          </a:p>
        </p:txBody>
      </p:sp>
      <p:sp>
        <p:nvSpPr>
          <p:cNvPr id="199" name="Google Shape;199;p3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0" name="Google Shape;200;p3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201" name="Google Shape;201;p35"/>
          <p:cNvSpPr/>
          <p:nvPr/>
        </p:nvSpPr>
        <p:spPr>
          <a:xfrm>
            <a:off x="2377200" y="3536550"/>
            <a:ext cx="2413200" cy="414600"/>
          </a:xfrm>
          <a:prstGeom prst="roundRect">
            <a:avLst>
              <a:gd fmla="val 16667" name="adj"/>
            </a:avLst>
          </a:prstGeom>
          <a:solidFill>
            <a:srgbClr val="FF0000">
              <a:alpha val="402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205" name="Shape 205"/>
        <p:cNvGrpSpPr/>
        <p:nvPr/>
      </p:nvGrpSpPr>
      <p:grpSpPr>
        <a:xfrm>
          <a:off x="0" y="0"/>
          <a:ext cx="0" cy="0"/>
          <a:chOff x="0" y="0"/>
          <a:chExt cx="0" cy="0"/>
        </a:xfrm>
      </p:grpSpPr>
      <p:sp>
        <p:nvSpPr>
          <p:cNvPr id="206" name="Google Shape;206;p36"/>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tells you where your writing will appear.</a:t>
            </a:r>
            <a:endParaRPr/>
          </a:p>
          <a:p>
            <a:pPr indent="0" lvl="0" marL="0" rtl="0" algn="l">
              <a:spcBef>
                <a:spcPts val="1600"/>
              </a:spcBef>
              <a:spcAft>
                <a:spcPts val="0"/>
              </a:spcAft>
              <a:buNone/>
            </a:pPr>
            <a:r>
              <a:rPr lang="en-GB"/>
              <a:t>To move it, you can:</a:t>
            </a:r>
            <a:endParaRPr/>
          </a:p>
          <a:p>
            <a:pPr indent="-342900" lvl="0" marL="457200" rtl="0" algn="l">
              <a:spcBef>
                <a:spcPts val="1600"/>
              </a:spcBef>
              <a:spcAft>
                <a:spcPts val="0"/>
              </a:spcAft>
              <a:buSzPts val="1800"/>
              <a:buChar char="●"/>
            </a:pPr>
            <a:r>
              <a:rPr lang="en-GB"/>
              <a:t>Use</a:t>
            </a:r>
            <a:r>
              <a:rPr lang="en-GB"/>
              <a:t> the arrow keys </a:t>
            </a:r>
            <a:r>
              <a:rPr b="1" lang="en-GB"/>
              <a:t>or </a:t>
            </a:r>
            <a:endParaRPr b="1"/>
          </a:p>
          <a:p>
            <a:pPr indent="-342900" lvl="0" marL="457200" rtl="0" algn="l">
              <a:spcBef>
                <a:spcPts val="0"/>
              </a:spcBef>
              <a:spcAft>
                <a:spcPts val="0"/>
              </a:spcAft>
              <a:buSzPts val="1800"/>
              <a:buChar char="●"/>
            </a:pPr>
            <a:r>
              <a:rPr lang="en-GB"/>
              <a:t>Move the mouse and click where you want it</a:t>
            </a:r>
            <a:endParaRPr/>
          </a:p>
          <a:p>
            <a:pPr indent="0" lvl="0" marL="0" rtl="0" algn="l">
              <a:spcBef>
                <a:spcPts val="1600"/>
              </a:spcBef>
              <a:spcAft>
                <a:spcPts val="1600"/>
              </a:spcAft>
              <a:buNone/>
            </a:pPr>
            <a:r>
              <a:t/>
            </a:r>
            <a:endParaRPr/>
          </a:p>
        </p:txBody>
      </p:sp>
      <p:sp>
        <p:nvSpPr>
          <p:cNvPr id="207" name="Google Shape;207;p3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Text cursor</a:t>
            </a:r>
            <a:endParaRPr/>
          </a:p>
        </p:txBody>
      </p:sp>
      <p:sp>
        <p:nvSpPr>
          <p:cNvPr id="208" name="Google Shape;208;p3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9" name="Google Shape;209;p3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210" name="Google Shape;210;p36"/>
          <p:cNvSpPr txBox="1"/>
          <p:nvPr/>
        </p:nvSpPr>
        <p:spPr>
          <a:xfrm>
            <a:off x="5299400" y="1170100"/>
            <a:ext cx="9822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600">
                <a:solidFill>
                  <a:srgbClr val="5B5BA5"/>
                </a:solidFill>
                <a:latin typeface="Quicksand"/>
                <a:ea typeface="Quicksand"/>
                <a:cs typeface="Quicksand"/>
                <a:sym typeface="Quicksand"/>
              </a:rPr>
              <a:t>h</a:t>
            </a:r>
            <a:endParaRPr sz="9600">
              <a:solidFill>
                <a:srgbClr val="5B5BA5"/>
              </a:solidFill>
              <a:latin typeface="Quicksand"/>
              <a:ea typeface="Quicksand"/>
              <a:cs typeface="Quicksand"/>
              <a:sym typeface="Quicksand"/>
            </a:endParaRPr>
          </a:p>
        </p:txBody>
      </p:sp>
      <p:sp>
        <p:nvSpPr>
          <p:cNvPr id="211" name="Google Shape;211;p36"/>
          <p:cNvSpPr txBox="1"/>
          <p:nvPr/>
        </p:nvSpPr>
        <p:spPr>
          <a:xfrm>
            <a:off x="6100350" y="1170100"/>
            <a:ext cx="982200" cy="15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600">
                <a:solidFill>
                  <a:srgbClr val="5B5BA5"/>
                </a:solidFill>
                <a:latin typeface="Quicksand"/>
                <a:ea typeface="Quicksand"/>
                <a:cs typeface="Quicksand"/>
                <a:sym typeface="Quicksand"/>
              </a:rPr>
              <a:t>i</a:t>
            </a:r>
            <a:endParaRPr sz="9600">
              <a:solidFill>
                <a:srgbClr val="5B5BA5"/>
              </a:solidFill>
              <a:latin typeface="Quicksand"/>
              <a:ea typeface="Quicksand"/>
              <a:cs typeface="Quicksand"/>
              <a:sym typeface="Quicksand"/>
            </a:endParaRPr>
          </a:p>
        </p:txBody>
      </p:sp>
      <p:cxnSp>
        <p:nvCxnSpPr>
          <p:cNvPr id="212" name="Google Shape;212;p36"/>
          <p:cNvCxnSpPr/>
          <p:nvPr/>
        </p:nvCxnSpPr>
        <p:spPr>
          <a:xfrm>
            <a:off x="5348750" y="1352125"/>
            <a:ext cx="300" cy="1242300"/>
          </a:xfrm>
          <a:prstGeom prst="straightConnector1">
            <a:avLst/>
          </a:prstGeom>
          <a:noFill/>
          <a:ln cap="flat" cmpd="sng" w="28575">
            <a:solidFill>
              <a:srgbClr val="5B5BA5"/>
            </a:solidFill>
            <a:prstDash val="solid"/>
            <a:round/>
            <a:headEnd len="med" w="med" type="none"/>
            <a:tailEnd len="med" w="med" type="none"/>
          </a:ln>
        </p:spPr>
      </p:cxnSp>
      <p:cxnSp>
        <p:nvCxnSpPr>
          <p:cNvPr id="213" name="Google Shape;213;p36"/>
          <p:cNvCxnSpPr/>
          <p:nvPr/>
        </p:nvCxnSpPr>
        <p:spPr>
          <a:xfrm>
            <a:off x="6130275" y="1343350"/>
            <a:ext cx="300" cy="1242300"/>
          </a:xfrm>
          <a:prstGeom prst="straightConnector1">
            <a:avLst/>
          </a:prstGeom>
          <a:noFill/>
          <a:ln cap="flat" cmpd="sng" w="28575">
            <a:solidFill>
              <a:srgbClr val="5B5BA5"/>
            </a:solidFill>
            <a:prstDash val="solid"/>
            <a:round/>
            <a:headEnd len="med" w="med" type="none"/>
            <a:tailEnd len="med" w="med" type="none"/>
          </a:ln>
        </p:spPr>
      </p:cxnSp>
      <p:cxnSp>
        <p:nvCxnSpPr>
          <p:cNvPr id="214" name="Google Shape;214;p36"/>
          <p:cNvCxnSpPr/>
          <p:nvPr/>
        </p:nvCxnSpPr>
        <p:spPr>
          <a:xfrm>
            <a:off x="6591300" y="1343350"/>
            <a:ext cx="300" cy="1242300"/>
          </a:xfrm>
          <a:prstGeom prst="straightConnector1">
            <a:avLst/>
          </a:prstGeom>
          <a:noFill/>
          <a:ln cap="flat" cmpd="sng" w="28575">
            <a:solidFill>
              <a:srgbClr val="5B5BA5"/>
            </a:solidFill>
            <a:prstDash val="solid"/>
            <a:round/>
            <a:headEnd len="med" w="med" type="none"/>
            <a:tailEnd len="med" w="med" type="none"/>
          </a:ln>
        </p:spPr>
      </p:cxnSp>
      <p:pic>
        <p:nvPicPr>
          <p:cNvPr id="215" name="Google Shape;215;p36"/>
          <p:cNvPicPr preferRelativeResize="0"/>
          <p:nvPr/>
        </p:nvPicPr>
        <p:blipFill>
          <a:blip r:embed="rId3">
            <a:alphaModFix/>
          </a:blip>
          <a:stretch>
            <a:fillRect/>
          </a:stretch>
        </p:blipFill>
        <p:spPr>
          <a:xfrm>
            <a:off x="7716875" y="3090925"/>
            <a:ext cx="746126" cy="746126"/>
          </a:xfrm>
          <a:prstGeom prst="rect">
            <a:avLst/>
          </a:prstGeom>
          <a:noFill/>
          <a:ln>
            <a:noFill/>
          </a:ln>
        </p:spPr>
      </p:pic>
      <p:pic>
        <p:nvPicPr>
          <p:cNvPr id="216" name="Google Shape;216;p36"/>
          <p:cNvPicPr preferRelativeResize="0"/>
          <p:nvPr/>
        </p:nvPicPr>
        <p:blipFill>
          <a:blip r:embed="rId4">
            <a:alphaModFix/>
          </a:blip>
          <a:stretch>
            <a:fillRect/>
          </a:stretch>
        </p:blipFill>
        <p:spPr>
          <a:xfrm>
            <a:off x="5293150" y="3090924"/>
            <a:ext cx="1537969" cy="10016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par>
                          <p:cTn fill="hold">
                            <p:stCondLst>
                              <p:cond delay="500"/>
                            </p:stCondLst>
                            <p:childTnLst>
                              <p:par>
                                <p:cTn fill="hold" nodeType="afterEffect" presetClass="exit" presetID="1" presetSubtype="0">
                                  <p:stCondLst>
                                    <p:cond delay="0"/>
                                  </p:stCondLst>
                                  <p:childTnLst>
                                    <p:set>
                                      <p:cBhvr>
                                        <p:cTn dur="1" fill="hold">
                                          <p:stCondLst>
                                            <p:cond delay="500"/>
                                          </p:stCondLst>
                                        </p:cTn>
                                        <p:tgtEl>
                                          <p:spTgt spid="21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par>
                          <p:cTn fill="hold">
                            <p:stCondLst>
                              <p:cond delay="1500"/>
                            </p:stCondLst>
                            <p:childTnLst>
                              <p:par>
                                <p:cTn fill="hold" nodeType="afterEffect" presetClass="exit" presetID="1" presetSubtype="0">
                                  <p:stCondLst>
                                    <p:cond delay="0"/>
                                  </p:stCondLst>
                                  <p:childTnLst>
                                    <p:set>
                                      <p:cBhvr>
                                        <p:cTn dur="1" fill="hold">
                                          <p:stCondLst>
                                            <p:cond delay="500"/>
                                          </p:stCondLst>
                                        </p:cTn>
                                        <p:tgtEl>
                                          <p:spTgt spid="212"/>
                                        </p:tgtEl>
                                        <p:attrNameLst>
                                          <p:attrName>style.visibility</p:attrName>
                                        </p:attrNameLst>
                                      </p:cBhvr>
                                      <p:to>
                                        <p:strVal val="hidden"/>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par>
                          <p:cTn fill="hold">
                            <p:stCondLst>
                              <p:cond delay="2500"/>
                            </p:stCondLst>
                            <p:childTnLst>
                              <p:par>
                                <p:cTn fill="hold" nodeType="afterEffect" presetClass="exit" presetID="1" presetSubtype="0">
                                  <p:stCondLst>
                                    <p:cond delay="0"/>
                                  </p:stCondLst>
                                  <p:childTnLst>
                                    <p:set>
                                      <p:cBhvr>
                                        <p:cTn dur="1" fill="hold">
                                          <p:stCondLst>
                                            <p:cond delay="500"/>
                                          </p:stCondLst>
                                        </p:cTn>
                                        <p:tgtEl>
                                          <p:spTgt spid="212"/>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 presetSubtype="0">
                                  <p:stCondLst>
                                    <p:cond delay="0"/>
                                  </p:stCondLst>
                                  <p:childTnLst>
                                    <p:set>
                                      <p:cBhvr>
                                        <p:cTn dur="1" fill="hold">
                                          <p:stCondLst>
                                            <p:cond delay="0"/>
                                          </p:stCondLst>
                                        </p:cTn>
                                        <p:tgtEl>
                                          <p:spTgt spid="210"/>
                                        </p:tgtEl>
                                        <p:attrNameLst>
                                          <p:attrName>style.visibility</p:attrName>
                                        </p:attrNameLst>
                                      </p:cBhvr>
                                      <p:to>
                                        <p:strVal val="visible"/>
                                      </p:to>
                                    </p:set>
                                  </p:childTnLst>
                                </p:cTn>
                              </p:par>
                            </p:childTnLst>
                          </p:cTn>
                        </p:par>
                        <p:par>
                          <p:cTn fill="hold">
                            <p:stCondLst>
                              <p:cond delay="3500"/>
                            </p:stCondLst>
                            <p:childTnLst>
                              <p:par>
                                <p:cTn fill="hold" nodeType="after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4000"/>
                            </p:stCondLst>
                            <p:childTnLst>
                              <p:par>
                                <p:cTn fill="hold" nodeType="afterEffect" presetClass="exit" presetID="1" presetSubtype="0">
                                  <p:stCondLst>
                                    <p:cond delay="0"/>
                                  </p:stCondLst>
                                  <p:childTnLst>
                                    <p:set>
                                      <p:cBhvr>
                                        <p:cTn dur="1" fill="hold">
                                          <p:stCondLst>
                                            <p:cond delay="500"/>
                                          </p:stCondLst>
                                        </p:cTn>
                                        <p:tgtEl>
                                          <p:spTgt spid="213"/>
                                        </p:tgtEl>
                                        <p:attrNameLst>
                                          <p:attrName>style.visibility</p:attrName>
                                        </p:attrNameLst>
                                      </p:cBhvr>
                                      <p:to>
                                        <p:strVal val="hidden"/>
                                      </p:to>
                                    </p:set>
                                  </p:childTnLst>
                                </p:cTn>
                              </p:par>
                            </p:childTnLst>
                          </p:cTn>
                        </p:par>
                        <p:par>
                          <p:cTn fill="hold">
                            <p:stCondLst>
                              <p:cond delay="4500"/>
                            </p:stCondLst>
                            <p:childTnLst>
                              <p:par>
                                <p:cTn fill="hold" nodeType="after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5000"/>
                            </p:stCondLst>
                            <p:childTnLst>
                              <p:par>
                                <p:cTn fill="hold" nodeType="afterEffect" presetClass="exit" presetID="1" presetSubtype="0">
                                  <p:stCondLst>
                                    <p:cond delay="0"/>
                                  </p:stCondLst>
                                  <p:childTnLst>
                                    <p:set>
                                      <p:cBhvr>
                                        <p:cTn dur="1" fill="hold">
                                          <p:stCondLst>
                                            <p:cond delay="500"/>
                                          </p:stCondLst>
                                        </p:cTn>
                                        <p:tgtEl>
                                          <p:spTgt spid="213"/>
                                        </p:tgtEl>
                                        <p:attrNameLst>
                                          <p:attrName>style.visibility</p:attrName>
                                        </p:attrNameLst>
                                      </p:cBhvr>
                                      <p:to>
                                        <p:strVal val="hidden"/>
                                      </p:to>
                                    </p:set>
                                  </p:childTnLst>
                                </p:cTn>
                              </p:par>
                            </p:childTnLst>
                          </p:cTn>
                        </p:par>
                        <p:par>
                          <p:cTn fill="hold">
                            <p:stCondLst>
                              <p:cond delay="5500"/>
                            </p:stCondLst>
                            <p:childTnLst>
                              <p:par>
                                <p:cTn fill="hold" nodeType="after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childTnLst>
                          </p:cTn>
                        </p:par>
                        <p:par>
                          <p:cTn fill="hold">
                            <p:stCondLst>
                              <p:cond delay="6000"/>
                            </p:stCondLst>
                            <p:childTnLst>
                              <p:par>
                                <p:cTn fill="hold" nodeType="afterEffect" presetClass="exit" presetID="1" presetSubtype="0">
                                  <p:stCondLst>
                                    <p:cond delay="0"/>
                                  </p:stCondLst>
                                  <p:childTnLst>
                                    <p:set>
                                      <p:cBhvr>
                                        <p:cTn dur="1" fill="hold">
                                          <p:stCondLst>
                                            <p:cond delay="500"/>
                                          </p:stCondLst>
                                        </p:cTn>
                                        <p:tgtEl>
                                          <p:spTgt spid="213"/>
                                        </p:tgtEl>
                                        <p:attrNameLst>
                                          <p:attrName>style.visibility</p:attrName>
                                        </p:attrNameLst>
                                      </p:cBhvr>
                                      <p:to>
                                        <p:strVal val="hidden"/>
                                      </p:to>
                                    </p:set>
                                  </p:childTnLst>
                                </p:cTn>
                              </p:par>
                            </p:childTnLst>
                          </p:cTn>
                        </p:par>
                        <p:par>
                          <p:cTn fill="hold">
                            <p:stCondLst>
                              <p:cond delay="6500"/>
                            </p:stCondLst>
                            <p:childTnLst>
                              <p:par>
                                <p:cTn fill="hold" nodeType="after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childTnLst>
                          </p:cTn>
                        </p:par>
                        <p:par>
                          <p:cTn fill="hold">
                            <p:stCondLst>
                              <p:cond delay="7000"/>
                            </p:stCondLst>
                            <p:childTnLst>
                              <p:par>
                                <p:cTn fill="hold" nodeType="after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par>
                          <p:cTn fill="hold">
                            <p:stCondLst>
                              <p:cond delay="7500"/>
                            </p:stCondLst>
                            <p:childTnLst>
                              <p:par>
                                <p:cTn fill="hold" nodeType="afterEffect" presetClass="exit" presetID="1" presetSubtype="0">
                                  <p:stCondLst>
                                    <p:cond delay="0"/>
                                  </p:stCondLst>
                                  <p:childTnLst>
                                    <p:set>
                                      <p:cBhvr>
                                        <p:cTn dur="1" fill="hold">
                                          <p:stCondLst>
                                            <p:cond delay="500"/>
                                          </p:stCondLst>
                                        </p:cTn>
                                        <p:tgtEl>
                                          <p:spTgt spid="214"/>
                                        </p:tgtEl>
                                        <p:attrNameLst>
                                          <p:attrName>style.visibility</p:attrName>
                                        </p:attrNameLst>
                                      </p:cBhvr>
                                      <p:to>
                                        <p:strVal val="hidden"/>
                                      </p:to>
                                    </p:set>
                                  </p:childTnLst>
                                </p:cTn>
                              </p:par>
                            </p:childTnLst>
                          </p:cTn>
                        </p:par>
                        <p:par>
                          <p:cTn fill="hold">
                            <p:stCondLst>
                              <p:cond delay="8000"/>
                            </p:stCondLst>
                            <p:childTnLst>
                              <p:par>
                                <p:cTn fill="hold" nodeType="after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par>
                          <p:cTn fill="hold">
                            <p:stCondLst>
                              <p:cond delay="8500"/>
                            </p:stCondLst>
                            <p:childTnLst>
                              <p:par>
                                <p:cTn fill="hold" nodeType="afterEffect" presetClass="exit" presetID="1" presetSubtype="0">
                                  <p:stCondLst>
                                    <p:cond delay="0"/>
                                  </p:stCondLst>
                                  <p:childTnLst>
                                    <p:set>
                                      <p:cBhvr>
                                        <p:cTn dur="1" fill="hold">
                                          <p:stCondLst>
                                            <p:cond delay="500"/>
                                          </p:stCondLst>
                                        </p:cTn>
                                        <p:tgtEl>
                                          <p:spTgt spid="214"/>
                                        </p:tgtEl>
                                        <p:attrNameLst>
                                          <p:attrName>style.visibility</p:attrName>
                                        </p:attrNameLst>
                                      </p:cBhvr>
                                      <p:to>
                                        <p:strVal val="hidden"/>
                                      </p:to>
                                    </p:set>
                                  </p:childTnLst>
                                </p:cTn>
                              </p:par>
                            </p:childTnLst>
                          </p:cTn>
                        </p:par>
                        <p:par>
                          <p:cTn fill="hold">
                            <p:stCondLst>
                              <p:cond delay="9000"/>
                            </p:stCondLst>
                            <p:childTnLst>
                              <p:par>
                                <p:cTn fill="hold" nodeType="after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par>
                          <p:cTn fill="hold">
                            <p:stCondLst>
                              <p:cond delay="9500"/>
                            </p:stCondLst>
                            <p:childTnLst>
                              <p:par>
                                <p:cTn fill="hold" nodeType="afterEffect" presetClass="exit" presetID="1" presetSubtype="0">
                                  <p:stCondLst>
                                    <p:cond delay="0"/>
                                  </p:stCondLst>
                                  <p:childTnLst>
                                    <p:set>
                                      <p:cBhvr>
                                        <p:cTn dur="1" fill="hold">
                                          <p:stCondLst>
                                            <p:cond delay="500"/>
                                          </p:stCondLst>
                                        </p:cTn>
                                        <p:tgtEl>
                                          <p:spTgt spid="21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0" name="Shape 220"/>
        <p:cNvGrpSpPr/>
        <p:nvPr/>
      </p:nvGrpSpPr>
      <p:grpSpPr>
        <a:xfrm>
          <a:off x="0" y="0"/>
          <a:ext cx="0" cy="0"/>
          <a:chOff x="0" y="0"/>
          <a:chExt cx="0" cy="0"/>
        </a:xfrm>
      </p:grpSpPr>
      <p:sp>
        <p:nvSpPr>
          <p:cNvPr id="221" name="Google Shape;221;p37"/>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T</a:t>
            </a:r>
            <a:r>
              <a:rPr b="1" lang="en-GB"/>
              <a:t>his is William.</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rPr b="1" lang="en-GB"/>
              <a:t>This is his lost toy, Ted.</a:t>
            </a:r>
            <a:endParaRPr b="1"/>
          </a:p>
        </p:txBody>
      </p:sp>
      <p:sp>
        <p:nvSpPr>
          <p:cNvPr id="222" name="Google Shape;222;p3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3" name="Google Shape;223;p3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24" name="Google Shape;224;p37"/>
          <p:cNvPicPr preferRelativeResize="0"/>
          <p:nvPr/>
        </p:nvPicPr>
        <p:blipFill>
          <a:blip r:embed="rId3">
            <a:alphaModFix/>
          </a:blip>
          <a:stretch>
            <a:fillRect/>
          </a:stretch>
        </p:blipFill>
        <p:spPr>
          <a:xfrm>
            <a:off x="5578425" y="802600"/>
            <a:ext cx="2560277" cy="1838144"/>
          </a:xfrm>
          <a:prstGeom prst="rect">
            <a:avLst/>
          </a:prstGeom>
          <a:noFill/>
          <a:ln>
            <a:noFill/>
          </a:ln>
        </p:spPr>
      </p:pic>
      <p:pic>
        <p:nvPicPr>
          <p:cNvPr id="225" name="Google Shape;225;p37"/>
          <p:cNvPicPr preferRelativeResize="0"/>
          <p:nvPr/>
        </p:nvPicPr>
        <p:blipFill>
          <a:blip r:embed="rId4">
            <a:alphaModFix/>
          </a:blip>
          <a:stretch>
            <a:fillRect/>
          </a:stretch>
        </p:blipFill>
        <p:spPr>
          <a:xfrm>
            <a:off x="5642487" y="2787718"/>
            <a:ext cx="2432147" cy="17352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229" name="Shape 229"/>
        <p:cNvGrpSpPr/>
        <p:nvPr/>
      </p:nvGrpSpPr>
      <p:grpSpPr>
        <a:xfrm>
          <a:off x="0" y="0"/>
          <a:ext cx="0" cy="0"/>
          <a:chOff x="0" y="0"/>
          <a:chExt cx="0" cy="0"/>
        </a:xfrm>
      </p:grpSpPr>
      <p:sp>
        <p:nvSpPr>
          <p:cNvPr id="230" name="Google Shape;230;p3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Log in to the computer and open the word processor</a:t>
            </a:r>
            <a:endParaRPr/>
          </a:p>
        </p:txBody>
      </p:sp>
      <p:sp>
        <p:nvSpPr>
          <p:cNvPr id="231" name="Google Shape;231;p3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2" name="Google Shape;232;p3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grpSp>
        <p:nvGrpSpPr>
          <p:cNvPr id="233" name="Google Shape;233;p38"/>
          <p:cNvGrpSpPr/>
          <p:nvPr/>
        </p:nvGrpSpPr>
        <p:grpSpPr>
          <a:xfrm>
            <a:off x="5129143" y="1409449"/>
            <a:ext cx="3311424" cy="3168304"/>
            <a:chOff x="4668878" y="811674"/>
            <a:chExt cx="3751047" cy="3687076"/>
          </a:xfrm>
        </p:grpSpPr>
        <p:pic>
          <p:nvPicPr>
            <p:cNvPr id="234" name="Google Shape;234;p38"/>
            <p:cNvPicPr preferRelativeResize="0"/>
            <p:nvPr/>
          </p:nvPicPr>
          <p:blipFill rotWithShape="1">
            <a:blip r:embed="rId3">
              <a:alphaModFix/>
            </a:blip>
            <a:srcRect b="0" l="0" r="0" t="0"/>
            <a:stretch/>
          </p:blipFill>
          <p:spPr>
            <a:xfrm rot="927558">
              <a:off x="4802297" y="1030049"/>
              <a:ext cx="1234875" cy="1168675"/>
            </a:xfrm>
            <a:prstGeom prst="rect">
              <a:avLst/>
            </a:prstGeom>
            <a:noFill/>
            <a:ln>
              <a:noFill/>
            </a:ln>
          </p:spPr>
        </p:pic>
        <p:pic>
          <p:nvPicPr>
            <p:cNvPr id="235" name="Google Shape;235;p38"/>
            <p:cNvPicPr preferRelativeResize="0"/>
            <p:nvPr/>
          </p:nvPicPr>
          <p:blipFill rotWithShape="1">
            <a:blip r:embed="rId4">
              <a:alphaModFix/>
            </a:blip>
            <a:srcRect b="0" l="0" r="0" t="0"/>
            <a:stretch/>
          </p:blipFill>
          <p:spPr>
            <a:xfrm rot="755057">
              <a:off x="6912916" y="2681473"/>
              <a:ext cx="1338792" cy="1691753"/>
            </a:xfrm>
            <a:prstGeom prst="rect">
              <a:avLst/>
            </a:prstGeom>
            <a:noFill/>
            <a:ln>
              <a:noFill/>
            </a:ln>
          </p:spPr>
        </p:pic>
        <p:pic>
          <p:nvPicPr>
            <p:cNvPr id="236" name="Google Shape;236;p38"/>
            <p:cNvPicPr preferRelativeResize="0"/>
            <p:nvPr/>
          </p:nvPicPr>
          <p:blipFill rotWithShape="1">
            <a:blip r:embed="rId5">
              <a:alphaModFix/>
            </a:blip>
            <a:srcRect b="0" l="0" r="0" t="0"/>
            <a:stretch/>
          </p:blipFill>
          <p:spPr>
            <a:xfrm rot="-745668">
              <a:off x="4842025" y="2787800"/>
              <a:ext cx="1309000" cy="1309000"/>
            </a:xfrm>
            <a:prstGeom prst="rect">
              <a:avLst/>
            </a:prstGeom>
            <a:noFill/>
            <a:ln>
              <a:noFill/>
            </a:ln>
          </p:spPr>
        </p:pic>
        <p:pic>
          <p:nvPicPr>
            <p:cNvPr id="237" name="Google Shape;237;p38"/>
            <p:cNvPicPr preferRelativeResize="0"/>
            <p:nvPr/>
          </p:nvPicPr>
          <p:blipFill rotWithShape="1">
            <a:blip r:embed="rId6">
              <a:alphaModFix/>
            </a:blip>
            <a:srcRect b="0" l="0" r="0" t="0"/>
            <a:stretch/>
          </p:blipFill>
          <p:spPr>
            <a:xfrm rot="-947397">
              <a:off x="6966893" y="964090"/>
              <a:ext cx="1300610" cy="1300593"/>
            </a:xfrm>
            <a:prstGeom prst="rect">
              <a:avLst/>
            </a:prstGeom>
            <a:noFill/>
            <a:ln>
              <a:noFill/>
            </a:ln>
          </p:spPr>
        </p:pic>
      </p:grpSp>
      <p:grpSp>
        <p:nvGrpSpPr>
          <p:cNvPr id="238" name="Google Shape;238;p38"/>
          <p:cNvGrpSpPr/>
          <p:nvPr/>
        </p:nvGrpSpPr>
        <p:grpSpPr>
          <a:xfrm>
            <a:off x="560690" y="1409458"/>
            <a:ext cx="3596906" cy="3168285"/>
            <a:chOff x="311700" y="1293350"/>
            <a:chExt cx="4755925" cy="4212025"/>
          </a:xfrm>
        </p:grpSpPr>
        <p:pic>
          <p:nvPicPr>
            <p:cNvPr id="239" name="Google Shape;239;p38"/>
            <p:cNvPicPr preferRelativeResize="0"/>
            <p:nvPr/>
          </p:nvPicPr>
          <p:blipFill>
            <a:blip r:embed="rId7">
              <a:alphaModFix/>
            </a:blip>
            <a:stretch>
              <a:fillRect/>
            </a:stretch>
          </p:blipFill>
          <p:spPr>
            <a:xfrm>
              <a:off x="311700" y="3635250"/>
              <a:ext cx="3740275" cy="1870125"/>
            </a:xfrm>
            <a:prstGeom prst="rect">
              <a:avLst/>
            </a:prstGeom>
            <a:noFill/>
            <a:ln>
              <a:noFill/>
            </a:ln>
          </p:spPr>
        </p:pic>
        <p:pic>
          <p:nvPicPr>
            <p:cNvPr id="240" name="Google Shape;240;p38"/>
            <p:cNvPicPr preferRelativeResize="0"/>
            <p:nvPr/>
          </p:nvPicPr>
          <p:blipFill>
            <a:blip r:embed="rId8">
              <a:alphaModFix/>
            </a:blip>
            <a:stretch>
              <a:fillRect/>
            </a:stretch>
          </p:blipFill>
          <p:spPr>
            <a:xfrm>
              <a:off x="2618860" y="1293350"/>
              <a:ext cx="2448765" cy="2001100"/>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CCE Primary">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