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91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16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78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12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01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98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7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64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80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86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18A89-ED3E-46E9-9BA8-889B2EF227A0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521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Key Stage 1 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Term 3 Week 1</a:t>
            </a:r>
          </a:p>
          <a:p>
            <a:r>
              <a:rPr lang="en-GB" dirty="0" smtClean="0"/>
              <a:t>Addition and Subtraction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96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05.01.2021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 smtClean="0"/>
              <a:t>LI: To add 2 numbers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Steps to Success</a:t>
            </a:r>
          </a:p>
          <a:p>
            <a:r>
              <a:rPr lang="en-US" dirty="0" smtClean="0"/>
              <a:t>I solve number problems involving the addition of single digit numbers. (Level 1)</a:t>
            </a:r>
          </a:p>
          <a:p>
            <a:r>
              <a:rPr lang="en-US" dirty="0" smtClean="0"/>
              <a:t>I add 1 and 2 digit numbers to 20, including 0. (Level 2)</a:t>
            </a:r>
          </a:p>
          <a:p>
            <a:r>
              <a:rPr lang="en-US" dirty="0" smtClean="0"/>
              <a:t>I can solve problems with addition, applying increasing knowledge of written methods and mental methods. (Level 3)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21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Say what you see...</a:t>
            </a:r>
            <a:endParaRPr lang="en-GB" dirty="0"/>
          </a:p>
        </p:txBody>
      </p:sp>
      <p:grpSp>
        <p:nvGrpSpPr>
          <p:cNvPr id="18" name="Group 17"/>
          <p:cNvGrpSpPr/>
          <p:nvPr/>
        </p:nvGrpSpPr>
        <p:grpSpPr>
          <a:xfrm>
            <a:off x="794240" y="889020"/>
            <a:ext cx="7739652" cy="4141756"/>
            <a:chOff x="330032" y="978277"/>
            <a:chExt cx="7739652" cy="4141756"/>
          </a:xfrm>
        </p:grpSpPr>
        <p:pic>
          <p:nvPicPr>
            <p:cNvPr id="6" name="Picture 5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19840">
              <a:off x="330032" y="1898151"/>
              <a:ext cx="1344686" cy="97565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7" name="Group 16"/>
            <p:cNvGrpSpPr/>
            <p:nvPr/>
          </p:nvGrpSpPr>
          <p:grpSpPr>
            <a:xfrm>
              <a:off x="792614" y="978277"/>
              <a:ext cx="7277070" cy="4141756"/>
              <a:chOff x="979823" y="1753766"/>
              <a:chExt cx="7277070" cy="4141756"/>
            </a:xfrm>
          </p:grpSpPr>
          <p:pic>
            <p:nvPicPr>
              <p:cNvPr id="4" name="Picture 3"/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19840">
                <a:off x="1362054" y="2020645"/>
                <a:ext cx="1344686" cy="975651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pic>
            <p:nvPicPr>
              <p:cNvPr id="5" name="Picture 4"/>
              <p:cNvPicPr>
                <a:picLocks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991000">
                <a:off x="4890191" y="1984495"/>
                <a:ext cx="1487551" cy="1489456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pic>
            <p:nvPicPr>
              <p:cNvPr id="7" name="Picture 6"/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19840">
                <a:off x="2192060" y="3085991"/>
                <a:ext cx="1344686" cy="975651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pic>
            <p:nvPicPr>
              <p:cNvPr id="8" name="Picture 7"/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19840">
                <a:off x="979823" y="3884255"/>
                <a:ext cx="1344686" cy="975651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pic>
            <p:nvPicPr>
              <p:cNvPr id="9" name="Picture 8"/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19840">
                <a:off x="2496860" y="4334260"/>
                <a:ext cx="1344686" cy="975651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pic>
            <p:nvPicPr>
              <p:cNvPr id="10" name="Picture 9"/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19840">
                <a:off x="3174464" y="3587647"/>
                <a:ext cx="1344686" cy="975651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pic>
            <p:nvPicPr>
              <p:cNvPr id="11" name="Picture 10"/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19840">
                <a:off x="3160685" y="2313417"/>
                <a:ext cx="1344686" cy="975651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pic>
            <p:nvPicPr>
              <p:cNvPr id="12" name="Picture 11"/>
              <p:cNvPicPr>
                <a:picLocks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991000">
                <a:off x="5359671" y="2914520"/>
                <a:ext cx="1487551" cy="1489456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pic>
            <p:nvPicPr>
              <p:cNvPr id="13" name="Picture 12"/>
              <p:cNvPicPr>
                <a:picLocks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991000">
                <a:off x="6275775" y="1753766"/>
                <a:ext cx="1487551" cy="1489456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pic>
            <p:nvPicPr>
              <p:cNvPr id="14" name="Picture 13"/>
              <p:cNvPicPr>
                <a:picLocks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991000">
                <a:off x="6769342" y="3115334"/>
                <a:ext cx="1487551" cy="1489456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pic>
            <p:nvPicPr>
              <p:cNvPr id="15" name="Picture 14"/>
              <p:cNvPicPr>
                <a:picLocks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991000">
                <a:off x="5753566" y="4406066"/>
                <a:ext cx="1487551" cy="1489456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pic>
            <p:nvPicPr>
              <p:cNvPr id="16" name="Picture 15"/>
              <p:cNvPicPr>
                <a:picLocks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991000">
                <a:off x="4179214" y="3979480"/>
                <a:ext cx="1487551" cy="1489456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</p:grpSp>
      </p:grpSp>
      <p:sp>
        <p:nvSpPr>
          <p:cNvPr id="19" name="TextBox 18"/>
          <p:cNvSpPr txBox="1"/>
          <p:nvPr/>
        </p:nvSpPr>
        <p:spPr>
          <a:xfrm>
            <a:off x="357727" y="4616635"/>
            <a:ext cx="3831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How many did you have to begin with?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1641" y="5030776"/>
            <a:ext cx="3011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How many more were added?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7727" y="5400108"/>
            <a:ext cx="2946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How many do you have now?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7727" y="5769440"/>
            <a:ext cx="3951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What number sentence represents this?</a:t>
            </a:r>
          </a:p>
        </p:txBody>
      </p:sp>
    </p:spTree>
    <p:extLst>
      <p:ext uri="{BB962C8B-B14F-4D97-AF65-F5344CB8AC3E}">
        <p14:creationId xmlns:p14="http://schemas.microsoft.com/office/powerpoint/2010/main" val="2046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Adding by counting on.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57727" y="4689518"/>
            <a:ext cx="3172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There are still 7 blue butterflies.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1641" y="5030776"/>
            <a:ext cx="5834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Do you have to count the blue butterflies again to count on?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7727" y="5400108"/>
            <a:ext cx="6452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Do you have to begin with the largest number when you count on?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7727" y="5769440"/>
            <a:ext cx="5031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Why is it simpler to begin with the biggest number?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14341" y="854930"/>
            <a:ext cx="8461620" cy="4141756"/>
            <a:chOff x="314341" y="854930"/>
            <a:chExt cx="8461620" cy="4141756"/>
          </a:xfrm>
        </p:grpSpPr>
        <p:pic>
          <p:nvPicPr>
            <p:cNvPr id="6" name="Picture 5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19840">
              <a:off x="314341" y="1952042"/>
              <a:ext cx="1344686" cy="97565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4" name="Picture 3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19840">
              <a:off x="985247" y="2975261"/>
              <a:ext cx="1344686" cy="97565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5" name="Picture 4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91000">
              <a:off x="4839736" y="1085659"/>
              <a:ext cx="1487551" cy="1489456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7" name="Picture 6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19840">
              <a:off x="1417603" y="1342561"/>
              <a:ext cx="1344686" cy="97565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8" name="Picture 7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19840">
              <a:off x="1417602" y="2272585"/>
              <a:ext cx="1344686" cy="97565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9" name="Picture 8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19840">
              <a:off x="1988484" y="3797279"/>
              <a:ext cx="1344686" cy="97565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10" name="Picture 9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19840">
              <a:off x="2514218" y="3051298"/>
              <a:ext cx="1344686" cy="97565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11" name="Picture 10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19840">
              <a:off x="2514217" y="1910098"/>
              <a:ext cx="1344686" cy="97565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12" name="Picture 11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91000">
              <a:off x="5309216" y="2015684"/>
              <a:ext cx="1487551" cy="1489456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13" name="Picture 1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91000">
              <a:off x="6225320" y="854930"/>
              <a:ext cx="1487551" cy="1489456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14" name="Picture 13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91000">
              <a:off x="6718887" y="2216498"/>
              <a:ext cx="1487551" cy="1489456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15" name="Picture 14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91000">
              <a:off x="5703111" y="3507230"/>
              <a:ext cx="1487551" cy="1489456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16" name="Picture 15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91000">
              <a:off x="4128759" y="3080644"/>
              <a:ext cx="1487551" cy="1489456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23" name="Picture 2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91000">
              <a:off x="3690560" y="1904541"/>
              <a:ext cx="1487551" cy="1489456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24" name="Picture 23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91000">
              <a:off x="7288410" y="2996334"/>
              <a:ext cx="1487551" cy="1489456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sp>
        <p:nvSpPr>
          <p:cNvPr id="25" name="Rectangle 24"/>
          <p:cNvSpPr/>
          <p:nvPr/>
        </p:nvSpPr>
        <p:spPr>
          <a:xfrm>
            <a:off x="388924" y="6138772"/>
            <a:ext cx="587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What 2 number sentences could you write to represent this?</a:t>
            </a:r>
          </a:p>
        </p:txBody>
      </p:sp>
    </p:spTree>
    <p:extLst>
      <p:ext uri="{BB962C8B-B14F-4D97-AF65-F5344CB8AC3E}">
        <p14:creationId xmlns:p14="http://schemas.microsoft.com/office/powerpoint/2010/main" val="1533553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000" dirty="0" smtClean="0"/>
              <a:t>Choose the level sheet appropriate for your child.</a:t>
            </a:r>
            <a:br>
              <a:rPr lang="en-GB" sz="2000" dirty="0" smtClean="0"/>
            </a:br>
            <a:r>
              <a:rPr lang="en-GB" sz="2000" dirty="0" smtClean="0"/>
              <a:t>Level 1 mainly uses numbers up to 10.</a:t>
            </a:r>
            <a:br>
              <a:rPr lang="en-GB" sz="2000" dirty="0" smtClean="0"/>
            </a:br>
            <a:r>
              <a:rPr lang="en-GB" sz="2000" dirty="0" smtClean="0"/>
              <a:t>Level 2 uses numbers up to 20, and greater explanation is needed.</a:t>
            </a:r>
            <a:br>
              <a:rPr lang="en-GB" sz="2000" dirty="0" smtClean="0"/>
            </a:br>
            <a:r>
              <a:rPr lang="en-GB" sz="2000" dirty="0" smtClean="0"/>
              <a:t>Level 3 uses more mental arithmetic, application and wider written methods.</a:t>
            </a:r>
            <a:br>
              <a:rPr lang="en-GB" sz="2000" dirty="0" smtClean="0"/>
            </a:br>
            <a:r>
              <a:rPr lang="en-GB" sz="2000" dirty="0" smtClean="0"/>
              <a:t>They should be secure with their number bonds to 10 and 20.</a:t>
            </a:r>
            <a:endParaRPr lang="en-GB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3024336" cy="436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4"/>
            <a:ext cx="3008022" cy="4314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136822"/>
            <a:ext cx="3221778" cy="4629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643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172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Key Stage 1 Maths</vt:lpstr>
      <vt:lpstr>05.01.2021 LI: To add 2 numbers</vt:lpstr>
      <vt:lpstr>Say what you see...</vt:lpstr>
      <vt:lpstr>Adding by counting on.</vt:lpstr>
      <vt:lpstr>Choose the level sheet appropriate for your child. Level 1 mainly uses numbers up to 10. Level 2 uses numbers up to 20, and greater explanation is needed. Level 3 uses more mental arithmetic, application and wider written methods. They should be secure with their number bonds to 10 and 20.</vt:lpstr>
    </vt:vector>
  </TitlesOfParts>
  <Company>East Sussex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Maths</dc:title>
  <dc:creator>User</dc:creator>
  <cp:lastModifiedBy>User</cp:lastModifiedBy>
  <cp:revision>7</cp:revision>
  <dcterms:created xsi:type="dcterms:W3CDTF">2021-01-04T17:03:03Z</dcterms:created>
  <dcterms:modified xsi:type="dcterms:W3CDTF">2021-01-04T20:36:04Z</dcterms:modified>
</cp:coreProperties>
</file>