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7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0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7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9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46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1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48B8-8DA6-41C6-B4CA-97FAC3AB2B8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58F9-7F34-44FA-8343-A55C6811B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400" y="1066800"/>
            <a:ext cx="4681756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700" dirty="0" smtClean="0">
                <a:solidFill>
                  <a:srgbClr val="FFFFFF"/>
                </a:solidFill>
                <a:latin typeface="Comic Sans MS - 50"/>
              </a:rPr>
              <a:t>Term 3 Week 1</a:t>
            </a:r>
          </a:p>
          <a:p>
            <a:pPr algn="ctr"/>
            <a:r>
              <a:rPr lang="en-GB" sz="3700" dirty="0" smtClean="0">
                <a:solidFill>
                  <a:srgbClr val="FFFFFF"/>
                </a:solidFill>
                <a:latin typeface="Comic Sans MS - 50"/>
              </a:rPr>
              <a:t>Poetry</a:t>
            </a:r>
            <a:endParaRPr lang="en-GB" sz="3700" dirty="0">
              <a:solidFill>
                <a:srgbClr val="FFFFFF"/>
              </a:solidFill>
              <a:latin typeface="Comic Sans MS - 5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505200"/>
            <a:ext cx="1744472" cy="1744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733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615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5800"/>
            <a:ext cx="7782560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83372" y="19050"/>
            <a:ext cx="1094359" cy="1593681"/>
            <a:chOff x="8183372" y="19050"/>
            <a:chExt cx="1094359" cy="1593681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8183372" y="19050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8293100" y="1104900"/>
              <a:ext cx="855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2"/>
                </a:rPr>
                <a:t>phonics &amp;      grammar</a:t>
              </a:r>
              <a:endParaRPr lang="en-GB" sz="900">
                <a:solidFill>
                  <a:srgbClr val="FFFFFF"/>
                </a:solidFill>
                <a:latin typeface="Comic Sans MS - 1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1300" y="2171700"/>
            <a:ext cx="750230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u="sng" smtClean="0">
                <a:solidFill>
                  <a:srgbClr val="FFFFFF"/>
                </a:solidFill>
                <a:latin typeface="Comic Sans MS - 20"/>
              </a:rPr>
              <a:t>Which words could you match together to make a new phrase?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230" y="2871837"/>
            <a:ext cx="66898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D700"/>
                </a:solidFill>
                <a:latin typeface="Comic Sans MS - 20"/>
              </a:rPr>
              <a:t>light</a:t>
            </a:r>
            <a:endParaRPr lang="en-GB" sz="1500">
              <a:solidFill>
                <a:srgbClr val="FFD700"/>
              </a:solidFill>
              <a:latin typeface="Comic Sans MS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230" y="3456037"/>
            <a:ext cx="84832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D700"/>
                </a:solidFill>
                <a:latin typeface="Comic Sans MS - 20"/>
              </a:rPr>
              <a:t>colour</a:t>
            </a:r>
            <a:endParaRPr lang="en-GB" sz="1500">
              <a:solidFill>
                <a:srgbClr val="FFD700"/>
              </a:solidFill>
              <a:latin typeface="Comic Sans MS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7230" y="4014837"/>
            <a:ext cx="58849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D700"/>
                </a:solidFill>
                <a:latin typeface="Comic Sans MS - 20"/>
              </a:rPr>
              <a:t>fire</a:t>
            </a:r>
            <a:endParaRPr lang="en-GB" sz="1500">
              <a:solidFill>
                <a:srgbClr val="FFD700"/>
              </a:solidFill>
              <a:latin typeface="Comic Sans MS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230" y="4544963"/>
            <a:ext cx="77564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D700"/>
                </a:solidFill>
                <a:latin typeface="Comic Sans MS - 20"/>
              </a:rPr>
              <a:t>spark</a:t>
            </a:r>
            <a:endParaRPr lang="en-GB" sz="1500">
              <a:solidFill>
                <a:srgbClr val="FFD700"/>
              </a:solidFill>
              <a:latin typeface="Comic Sans MS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700" y="2871837"/>
            <a:ext cx="100372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0000"/>
                </a:solidFill>
                <a:latin typeface="Comic Sans MS - 20"/>
              </a:rPr>
              <a:t>burning</a:t>
            </a:r>
            <a:endParaRPr lang="en-GB" sz="150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9700" y="3456037"/>
            <a:ext cx="111410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0000"/>
                </a:solidFill>
                <a:latin typeface="Comic Sans MS - 20"/>
              </a:rPr>
              <a:t>bursting</a:t>
            </a:r>
            <a:endParaRPr lang="en-GB" sz="150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9700" y="4014837"/>
            <a:ext cx="106250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0000"/>
                </a:solidFill>
                <a:latin typeface="Comic Sans MS - 20"/>
              </a:rPr>
              <a:t>spinning</a:t>
            </a:r>
            <a:endParaRPr lang="en-GB" sz="150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9700" y="4544963"/>
            <a:ext cx="106709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0000"/>
                </a:solidFill>
                <a:latin typeface="Comic Sans MS - 20"/>
              </a:rPr>
              <a:t>zooming</a:t>
            </a:r>
            <a:endParaRPr lang="en-GB" sz="1500">
              <a:solidFill>
                <a:srgbClr val="FF0000"/>
              </a:solidFill>
              <a:latin typeface="Comic Sans MS - 2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44055" y="3060243"/>
            <a:ext cx="3656745" cy="1661701"/>
          </a:xfrm>
          <a:prstGeom prst="line">
            <a:avLst/>
          </a:prstGeom>
          <a:ln w="38100" cap="flat" cmpd="sng" algn="ctr">
            <a:solidFill>
              <a:srgbClr val="E6E6FA"/>
            </a:solidFill>
            <a:prstDash val="dash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615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5800"/>
            <a:ext cx="7782560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83372" y="19050"/>
            <a:ext cx="1094359" cy="1593681"/>
            <a:chOff x="8183372" y="19050"/>
            <a:chExt cx="1094359" cy="1593681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8183372" y="19050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8293100" y="1104900"/>
              <a:ext cx="855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2"/>
                </a:rPr>
                <a:t>phonics &amp;      grammar</a:t>
              </a:r>
              <a:endParaRPr lang="en-GB" sz="900">
                <a:solidFill>
                  <a:srgbClr val="FFFFFF"/>
                </a:solidFill>
                <a:latin typeface="Comic Sans MS - 12"/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4" y="1876885"/>
            <a:ext cx="7651266" cy="4073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151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152" y="774778"/>
            <a:ext cx="300794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 - 20"/>
              </a:rPr>
              <a:t>Wednesday 5th January</a:t>
            </a:r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7952" y="1549478"/>
            <a:ext cx="51435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Can you remember yesterday's poem?</a:t>
            </a:r>
          </a:p>
          <a:p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Quickly </a:t>
            </a:r>
            <a:r>
              <a:rPr lang="en-US" sz="1500" dirty="0" err="1" smtClean="0">
                <a:solidFill>
                  <a:srgbClr val="FFFFFF"/>
                </a:solidFill>
                <a:latin typeface="Comic Sans MS - 20"/>
              </a:rPr>
              <a:t>practise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 reciting it; using actions will help you to get it right!</a:t>
            </a:r>
            <a:endParaRPr lang="en-GB" sz="1500" dirty="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0" y="785664"/>
            <a:ext cx="4261767" cy="6039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032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1" y="697062"/>
            <a:ext cx="4470400" cy="6347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702888" y="642657"/>
            <a:ext cx="300794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dirty="0" smtClean="0">
                <a:solidFill>
                  <a:srgbClr val="FFFFFF"/>
                </a:solidFill>
                <a:latin typeface="Comic Sans MS - 20"/>
              </a:rPr>
              <a:t>Wednesday 5th January</a:t>
            </a:r>
            <a:endParaRPr lang="en-GB" sz="1500" u="sng" dirty="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888" y="958520"/>
            <a:ext cx="50038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Here's a simple counting rhyme to learn today.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26" y="1810375"/>
            <a:ext cx="627224" cy="627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5440978" y="1810375"/>
            <a:ext cx="4535566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Look out for onomatopoeia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.</a:t>
            </a:r>
            <a:br>
              <a:rPr lang="en-US" sz="1500" dirty="0" smtClean="0">
                <a:solidFill>
                  <a:srgbClr val="FFFFFF"/>
                </a:solidFill>
                <a:latin typeface="Comic Sans MS - 20"/>
              </a:rPr>
            </a:b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(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the words that make the 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sounds</a:t>
            </a:r>
            <a:r>
              <a:rPr lang="en-US" sz="1500" dirty="0">
                <a:solidFill>
                  <a:srgbClr val="FFFFFF"/>
                </a:solidFill>
                <a:latin typeface="Comic Sans MS - 20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of 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the fireworks)</a:t>
            </a:r>
            <a:endParaRPr lang="en-GB" sz="1500" dirty="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978" y="4013410"/>
            <a:ext cx="500380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smtClean="0">
                <a:solidFill>
                  <a:srgbClr val="FFFFFF"/>
                </a:solidFill>
                <a:latin typeface="Comic Sans MS - 20"/>
              </a:rPr>
              <a:t>Look out for repetition. 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26" y="4184657"/>
            <a:ext cx="665295" cy="638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88" y="3021236"/>
            <a:ext cx="641900" cy="627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5442889" y="2844255"/>
            <a:ext cx="500380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Look out for rhyming words. 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279311"/>
            <a:ext cx="50038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(If there are any words you like, be sure to add them to yesterday's word bank.)</a:t>
            </a:r>
            <a:endParaRPr lang="en-GB" sz="1200">
              <a:solidFill>
                <a:srgbClr val="FFFFFF"/>
              </a:solidFill>
              <a:latin typeface="Comic Sans MS - 1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8159" y="3157866"/>
            <a:ext cx="4535566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Look out for 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rhyming words.)</a:t>
            </a:r>
            <a:endParaRPr lang="en-GB" sz="1500" dirty="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9233" y="4327021"/>
            <a:ext cx="4535566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Look out for </a:t>
            </a:r>
            <a:r>
              <a:rPr lang="en-US" sz="1500" dirty="0" smtClean="0">
                <a:solidFill>
                  <a:srgbClr val="FFFFFF"/>
                </a:solidFill>
                <a:latin typeface="Comic Sans MS - 20"/>
              </a:rPr>
              <a:t>repetition.</a:t>
            </a:r>
            <a:endParaRPr lang="en-GB" sz="1500" dirty="0">
              <a:solidFill>
                <a:srgbClr val="FFFFFF"/>
              </a:solidFill>
              <a:latin typeface="Comic Sans MS - 20"/>
            </a:endParaRPr>
          </a:p>
        </p:txBody>
      </p:sp>
    </p:spTree>
    <p:extLst>
      <p:ext uri="{BB962C8B-B14F-4D97-AF65-F5344CB8AC3E}">
        <p14:creationId xmlns:p14="http://schemas.microsoft.com/office/powerpoint/2010/main" val="2225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</a:p>
          <a:p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00" y="635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1104900"/>
            <a:ext cx="9682099" cy="12618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Steps to Success:</a:t>
            </a:r>
          </a:p>
          <a:p>
            <a:r>
              <a:rPr lang="en-US" sz="1500" u="sng" smtClean="0">
                <a:solidFill>
                  <a:srgbClr val="FFFFFF"/>
                </a:solidFill>
                <a:latin typeface="Comic Sans MS - 20"/>
              </a:rPr>
              <a:t>I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 say out loud what I am going to write about.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900" smtClean="0">
                <a:solidFill>
                  <a:srgbClr val="FFFFFF"/>
                </a:solidFill>
                <a:latin typeface="Comic Sans MS - 12"/>
              </a:rPr>
              <a:t>(Band 1)</a:t>
            </a:r>
          </a:p>
          <a:p>
            <a:r>
              <a:rPr lang="en-US" sz="9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 compose a sentence (poetry phrase) before writing it.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900" smtClean="0">
                <a:solidFill>
                  <a:srgbClr val="FFFFFF"/>
                </a:solidFill>
                <a:latin typeface="Comic Sans MS - 12"/>
              </a:rPr>
              <a:t>(Band 1)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</a:p>
          <a:p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I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 think about what I am going to write before I write it.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900" smtClean="0">
                <a:solidFill>
                  <a:srgbClr val="FFFFFF"/>
                </a:solidFill>
                <a:latin typeface="Comic Sans MS - 12"/>
              </a:rPr>
              <a:t>(Band 2)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</a:p>
          <a:p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I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 write down ideas/keywords, including new vocabulary. </a:t>
            </a:r>
            <a:r>
              <a:rPr lang="en-US" sz="900" smtClean="0">
                <a:solidFill>
                  <a:srgbClr val="FFFFFF"/>
                </a:solidFill>
                <a:latin typeface="Comic Sans MS - 12"/>
              </a:rPr>
              <a:t>(Band 2)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endParaRPr lang="en-GB" sz="1200">
              <a:solidFill>
                <a:srgbClr val="FFFFFF"/>
              </a:solidFill>
              <a:latin typeface="Comic Sans MS - 1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80">
            <a:off x="1993900" y="3669538"/>
            <a:ext cx="1094379" cy="1087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9" y="3669538"/>
            <a:ext cx="1121601" cy="1084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04" y="3669538"/>
            <a:ext cx="1141193" cy="1141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712376"/>
            <a:ext cx="1042003" cy="1042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6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Tuesday 4th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</a:p>
          <a:p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25400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301254" y="1193800"/>
            <a:ext cx="711299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Today we are going to be using these lenses in our learning.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43252" y="1841810"/>
            <a:ext cx="526034" cy="715190"/>
            <a:chOff x="2143252" y="1841810"/>
            <a:chExt cx="526034" cy="715190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252" y="1841810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2170049" y="2341556"/>
              <a:ext cx="485924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smtClean="0">
                  <a:solidFill>
                    <a:srgbClr val="FFFFFF"/>
                  </a:solidFill>
                  <a:latin typeface="Comic Sans MS - 10"/>
                </a:rPr>
                <a:t>action</a:t>
              </a:r>
              <a:endParaRPr lang="en-GB" sz="80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0478" y="1835207"/>
            <a:ext cx="922176" cy="721793"/>
            <a:chOff x="3040478" y="1835207"/>
            <a:chExt cx="922176" cy="721793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744" y="1835207"/>
              <a:ext cx="52603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3040478" y="2341556"/>
              <a:ext cx="922176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smtClean="0">
                  <a:solidFill>
                    <a:srgbClr val="FFFFFF"/>
                  </a:solidFill>
                  <a:latin typeface="Comic Sans MS - 10"/>
                </a:rPr>
                <a:t>onomatopoeia</a:t>
              </a:r>
              <a:endParaRPr lang="en-GB" sz="80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13314" y="1824792"/>
            <a:ext cx="781286" cy="732208"/>
            <a:chOff x="4413314" y="1824792"/>
            <a:chExt cx="781286" cy="732208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28" y="1824792"/>
              <a:ext cx="543814" cy="5260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4413314" y="2341556"/>
              <a:ext cx="781286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smtClean="0">
                  <a:solidFill>
                    <a:srgbClr val="FFFFFF"/>
                  </a:solidFill>
                  <a:latin typeface="Comic Sans MS - 10"/>
                </a:rPr>
                <a:t>alliteration</a:t>
              </a:r>
              <a:endParaRPr lang="en-GB" sz="80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1500" y="1758337"/>
            <a:ext cx="685229" cy="965983"/>
            <a:chOff x="6921500" y="1758337"/>
            <a:chExt cx="685229" cy="965983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47">
              <a:off x="6935851" y="1758337"/>
              <a:ext cx="599186" cy="5401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6921500" y="2262655"/>
              <a:ext cx="685229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800" smtClean="0">
                  <a:solidFill>
                    <a:srgbClr val="FFFFFF"/>
                  </a:solidFill>
                  <a:latin typeface="Comic Sans MS - 10"/>
                </a:rPr>
                <a:t>phonics &amp; grammar</a:t>
              </a:r>
              <a:endParaRPr lang="en-GB" sz="800">
                <a:solidFill>
                  <a:srgbClr val="FFFFFF"/>
                </a:solidFill>
                <a:latin typeface="Comic Sans MS - 1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9246" y="1824792"/>
            <a:ext cx="628675" cy="719761"/>
            <a:chOff x="5659246" y="1824792"/>
            <a:chExt cx="628675" cy="719761"/>
          </a:xfrm>
        </p:grpSpPr>
        <p:pic>
          <p:nvPicPr>
            <p:cNvPr id="17" name="Picture 16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729" y="1824792"/>
              <a:ext cx="553974" cy="5346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5659246" y="2329109"/>
              <a:ext cx="628675" cy="2154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800" smtClean="0">
                  <a:solidFill>
                    <a:srgbClr val="FFFFFF"/>
                  </a:solidFill>
                  <a:latin typeface="Comic Sans MS - 10"/>
                </a:rPr>
                <a:t>language</a:t>
              </a:r>
              <a:endParaRPr lang="en-GB" sz="800">
                <a:solidFill>
                  <a:srgbClr val="FFFFFF"/>
                </a:solidFill>
                <a:latin typeface="Comic Sans MS - 1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7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562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2526"/>
            <a:ext cx="7782506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950419"/>
            <a:ext cx="3184563" cy="3388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3556000" y="2026619"/>
            <a:ext cx="63246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A kenning is a poem that gives clues to hint what it's about.  This kenning is about fireworks.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0" y="2936974"/>
            <a:ext cx="6324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What suffix has been used at the end of each line? ...That's right, -</a:t>
            </a:r>
            <a:r>
              <a:rPr lang="en-US" sz="1500" smtClean="0">
                <a:solidFill>
                  <a:srgbClr val="FFFF00"/>
                </a:solidFill>
                <a:latin typeface="Comic Sans MS - 20"/>
              </a:rPr>
              <a:t>ing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!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83500" y="138966"/>
            <a:ext cx="1094359" cy="1445332"/>
            <a:chOff x="7683500" y="138966"/>
            <a:chExt cx="1094359" cy="1445332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7683500" y="138966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7802950" y="1214966"/>
              <a:ext cx="855458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1"/>
                </a:rPr>
                <a:t>phonics &amp;  gammar</a:t>
              </a:r>
              <a:endParaRPr lang="en-GB" sz="900">
                <a:solidFill>
                  <a:srgbClr val="FFFFFF"/>
                </a:solidFill>
                <a:latin typeface="Comic Sans MS - 1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0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615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5800"/>
            <a:ext cx="7782560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743" y="1991185"/>
            <a:ext cx="6324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Here's another kenning poem about fireworks.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743" y="2552700"/>
            <a:ext cx="6324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What suffix has been used at the end of each line? ...That's right, -</a:t>
            </a:r>
            <a:r>
              <a:rPr lang="en-US" sz="1500" smtClean="0">
                <a:solidFill>
                  <a:srgbClr val="FFFF00"/>
                </a:solidFill>
                <a:latin typeface="Comic Sans MS - 20"/>
              </a:rPr>
              <a:t>er</a:t>
            </a:r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!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83500" y="138938"/>
            <a:ext cx="1094359" cy="1449594"/>
            <a:chOff x="7683500" y="138938"/>
            <a:chExt cx="1094359" cy="1449594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7683500" y="138938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7797800" y="1219200"/>
              <a:ext cx="855472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2"/>
                </a:rPr>
                <a:t>phonics &amp;   gammar</a:t>
              </a:r>
              <a:endParaRPr lang="en-GB" sz="900">
                <a:solidFill>
                  <a:srgbClr val="FFFFFF"/>
                </a:solidFill>
                <a:latin typeface="Comic Sans MS - 12"/>
              </a:endParaRPr>
            </a:p>
          </p:txBody>
        </p:sp>
      </p:grpSp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6885"/>
            <a:ext cx="2152064" cy="3222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120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615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5800"/>
            <a:ext cx="7782560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8200" y="2232485"/>
            <a:ext cx="4013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Comic Sans MS - 20"/>
              </a:rPr>
              <a:t>You're going to use your word-bank from  yesterday to write a kenning poem.</a:t>
            </a:r>
            <a:endParaRPr lang="en-GB" sz="1500">
              <a:solidFill>
                <a:srgbClr val="FFFFFF"/>
              </a:solidFill>
              <a:latin typeface="Comic Sans MS - 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83500" y="138938"/>
            <a:ext cx="1094359" cy="1588093"/>
            <a:chOff x="7683500" y="138938"/>
            <a:chExt cx="1094359" cy="1588093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7683500" y="138938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7797800" y="1219200"/>
              <a:ext cx="855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2"/>
                </a:rPr>
                <a:t>phonics &amp;    gammar</a:t>
              </a:r>
              <a:endParaRPr lang="en-GB" sz="900">
                <a:solidFill>
                  <a:srgbClr val="FFFFFF"/>
                </a:solidFill>
                <a:latin typeface="Comic Sans MS - 12"/>
              </a:endParaRPr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26" y="1876885"/>
            <a:ext cx="2152015" cy="3222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6885"/>
            <a:ext cx="3184525" cy="33889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99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" y="0"/>
            <a:ext cx="95377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Wednesday 5th January</a:t>
            </a:r>
          </a:p>
          <a:p>
            <a:r>
              <a:rPr lang="en-GB" sz="1500" u="sng" smtClean="0">
                <a:solidFill>
                  <a:srgbClr val="FFFFFF"/>
                </a:solidFill>
                <a:latin typeface="Comic Sans MS - 20"/>
              </a:rPr>
              <a:t>LI To plan a poem.</a:t>
            </a:r>
            <a:endParaRPr lang="en-GB" sz="1500" u="sng">
              <a:solidFill>
                <a:srgbClr val="FFFFFF"/>
              </a:solidFill>
              <a:latin typeface="Comic Sans MS - 2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94615"/>
            <a:ext cx="773684" cy="773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8900" y="685800"/>
            <a:ext cx="7782560" cy="9051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0" u="sng" smtClean="0">
                <a:solidFill>
                  <a:srgbClr val="FFFFFF"/>
                </a:solidFill>
                <a:latin typeface="Comic Sans MS - 12"/>
              </a:rPr>
              <a:t>Steps to Success:</a:t>
            </a:r>
          </a:p>
          <a:p>
            <a:r>
              <a:rPr lang="en-US" sz="1000" u="sng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say out loud what I am going to write about.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</a:p>
          <a:p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compose a sentence (poetry phrase) before writing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1)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think about what I am going to write before I write it.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</a:p>
          <a:p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I</a:t>
            </a:r>
            <a:r>
              <a:rPr lang="en-US" sz="900" smtClean="0">
                <a:solidFill>
                  <a:srgbClr val="FFFFFF"/>
                </a:solidFill>
                <a:latin typeface="Comic Sans MS - 11"/>
              </a:rPr>
              <a:t> write down ideas/keywords, including new vocabulary.</a:t>
            </a:r>
            <a:r>
              <a:rPr lang="en-US" sz="1200" smtClean="0">
                <a:solidFill>
                  <a:srgbClr val="FFFFFF"/>
                </a:solidFill>
                <a:latin typeface="Comic Sans MS - 16"/>
              </a:rPr>
              <a:t> </a:t>
            </a:r>
            <a:r>
              <a:rPr lang="en-US" sz="800" smtClean="0">
                <a:solidFill>
                  <a:srgbClr val="FFFFFF"/>
                </a:solidFill>
                <a:latin typeface="Comic Sans MS - 9"/>
              </a:rPr>
              <a:t>(Band 2)</a:t>
            </a:r>
            <a:r>
              <a:rPr lang="en-US" sz="1000" smtClean="0">
                <a:solidFill>
                  <a:srgbClr val="FFFFFF"/>
                </a:solidFill>
                <a:latin typeface="Comic Sans MS - 12"/>
              </a:rPr>
              <a:t> </a:t>
            </a:r>
            <a:endParaRPr lang="en-GB" sz="1000">
              <a:solidFill>
                <a:srgbClr val="FFFFFF"/>
              </a:solidFill>
              <a:latin typeface="Comic Sans MS - 1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83357" y="19004"/>
            <a:ext cx="1094359" cy="1588093"/>
            <a:chOff x="8183357" y="19004"/>
            <a:chExt cx="1094359" cy="1588093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600">
              <a:off x="8183357" y="19004"/>
              <a:ext cx="1094359" cy="10871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8297657" y="1099266"/>
              <a:ext cx="855472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900" smtClean="0">
                  <a:solidFill>
                    <a:srgbClr val="FFFFFF"/>
                  </a:solidFill>
                  <a:latin typeface="Comic Sans MS - 12"/>
                </a:rPr>
                <a:t>phonics &amp;     grammar</a:t>
              </a:r>
              <a:endParaRPr lang="en-GB" sz="900">
                <a:solidFill>
                  <a:srgbClr val="FFFFFF"/>
                </a:solidFill>
                <a:latin typeface="Comic Sans MS - 12"/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8" y="1973126"/>
            <a:ext cx="9473043" cy="44044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871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744</Words>
  <Application>Microsoft Office PowerPoint</Application>
  <PresentationFormat>Custom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Comic Sans MS - 12</vt:lpstr>
      <vt:lpstr>Comic Sans MS - 9</vt:lpstr>
      <vt:lpstr>Comic Sans MS - 16</vt:lpstr>
      <vt:lpstr>Calibri</vt:lpstr>
      <vt:lpstr>Comic Sans MS - 10</vt:lpstr>
      <vt:lpstr>Comic Sans MS - 50</vt:lpstr>
      <vt:lpstr>Comic Sans MS - 11</vt:lpstr>
      <vt:lpstr>Comic Sans MS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2021-01-03T23:10:25Z</dcterms:created>
  <dcterms:modified xsi:type="dcterms:W3CDTF">2021-01-04T04:52:27Z</dcterms:modified>
</cp:coreProperties>
</file>