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65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7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6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1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73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7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4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84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5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A3CF-DB3B-4A12-BD78-0817967FAE6F}" type="datetimeFigureOut">
              <a:rPr lang="en-GB" smtClean="0"/>
              <a:t>03/01/2021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EA5A-B17B-4DF8-B0B1-133DE17C35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5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bbc.co.uk/iplayer/episode/m000qr76/happy-new-year-live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bbc.co.uk/bitesize/topics/zjhhvcw/articles/zg6dng8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400" y="1066800"/>
            <a:ext cx="4681756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700" dirty="0" smtClean="0">
                <a:solidFill>
                  <a:srgbClr val="FFFFFF"/>
                </a:solidFill>
                <a:latin typeface="Comic Sans MS" pitchFamily="66" charset="0"/>
              </a:rPr>
              <a:t>Term 3 Week 1</a:t>
            </a:r>
          </a:p>
          <a:p>
            <a:pPr algn="ctr"/>
            <a:r>
              <a:rPr lang="en-GB" sz="3700" dirty="0" smtClean="0">
                <a:solidFill>
                  <a:srgbClr val="FFFFFF"/>
                </a:solidFill>
                <a:latin typeface="Comic Sans MS" pitchFamily="66" charset="0"/>
              </a:rPr>
              <a:t>Poetry</a:t>
            </a:r>
            <a:endParaRPr lang="en-GB" sz="37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505200"/>
            <a:ext cx="1744472" cy="1744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633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73100"/>
            <a:ext cx="65915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Steps to Success: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I am beginning to develop stamina by planning and writing poetry</a:t>
            </a:r>
            <a:r>
              <a:rPr lang="en-US" sz="1000" dirty="0" smtClean="0">
                <a:solidFill>
                  <a:srgbClr val="FFFFFF"/>
                </a:solidFill>
                <a:latin typeface="Comic Sans MS" pitchFamily="66" charset="0"/>
              </a:rPr>
              <a:t>.  (Band 2  writing)</a:t>
            </a:r>
            <a:endParaRPr lang="en-GB" sz="1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48" y="660580"/>
            <a:ext cx="2498685" cy="138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03200" y="1960643"/>
            <a:ext cx="9753600" cy="40934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Happy New Year!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C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lick on the photograph to watch this year's London firework display. It celebrates many of the amazing and special people and things that  came from a really tough year.</a:t>
            </a:r>
          </a:p>
          <a:p>
            <a:endParaRPr lang="en-GB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As you watch, write down fantastic words you think of to describe the display.  Think of the best words you can as this will be a word bank that you use later in the week.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The words should describe what you see and hear, or what you feel. Do not try to write sentences, just key words.</a:t>
            </a:r>
          </a:p>
          <a:p>
            <a:endParaRPr lang="en-GB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You can watch it as many times as you need to so you have some brilliant language to use.</a:t>
            </a:r>
            <a:endParaRPr lang="en-GB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2128" y="5826224"/>
            <a:ext cx="596801" cy="736906"/>
            <a:chOff x="7091973" y="2952393"/>
            <a:chExt cx="596801" cy="736906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073" y="2952393"/>
              <a:ext cx="515366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7091973" y="3473855"/>
              <a:ext cx="596801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feelings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2106" y="5747712"/>
            <a:ext cx="590414" cy="707696"/>
            <a:chOff x="8237431" y="2516176"/>
            <a:chExt cx="590414" cy="707696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116" y="2516176"/>
              <a:ext cx="515366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8237431" y="3008428"/>
              <a:ext cx="590414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noticing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2048" y="6516125"/>
            <a:ext cx="526034" cy="715190"/>
            <a:chOff x="8983683" y="3399468"/>
            <a:chExt cx="526034" cy="715190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683" y="3399468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9010479" y="3899214"/>
              <a:ext cx="485924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action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84965" y="6300596"/>
            <a:ext cx="600335" cy="743002"/>
            <a:chOff x="9102725" y="2605567"/>
            <a:chExt cx="600335" cy="743002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508" y="2605567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9102725" y="3133125"/>
              <a:ext cx="600335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thinking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79930" y="6347686"/>
            <a:ext cx="922176" cy="721793"/>
            <a:chOff x="7670840" y="3388609"/>
            <a:chExt cx="922176" cy="721793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06" y="3388609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0" name="TextBox 19"/>
            <p:cNvSpPr txBox="1"/>
            <p:nvPr/>
          </p:nvSpPr>
          <p:spPr>
            <a:xfrm>
              <a:off x="7670840" y="3894958"/>
              <a:ext cx="922176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onomatopoeia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0473"/>
            <a:ext cx="4423544" cy="6523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8900" y="0"/>
            <a:ext cx="95377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4447"/>
            <a:ext cx="558800" cy="55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794250" y="25400"/>
            <a:ext cx="5884638" cy="1431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u="sng" dirty="0" smtClean="0">
                <a:solidFill>
                  <a:srgbClr val="FFFFFF"/>
                </a:solidFill>
                <a:latin typeface="Comic Sans MS" pitchFamily="66" charset="0"/>
              </a:rPr>
              <a:t>Steps to Success: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I recite poems by heart.  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(Band 1 reading)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 join in with predictable phrases when being read to. </a:t>
            </a:r>
            <a:r>
              <a:rPr lang="en-US" sz="90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sz="90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Band 1 reading)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 am beginning to build up a repertoire of poems learnt by heart.  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Band 2 reading)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 recite poems with understanding and use of intonation.  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Band 2 reading)</a:t>
            </a:r>
            <a:endParaRPr lang="en-GB" sz="9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0" y="2525022"/>
            <a:ext cx="498475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Finally...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ow much of the poem can you remember?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Can you remember your favourite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words,</a:t>
            </a:r>
            <a:b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or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even the whole poem?</a:t>
            </a:r>
          </a:p>
          <a:p>
            <a:endParaRPr lang="en-GB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Can you perform the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poem, </a:t>
            </a:r>
            <a:r>
              <a:rPr lang="en-US" sz="2000" dirty="0">
                <a:solidFill>
                  <a:srgbClr val="FFFFFF"/>
                </a:solidFill>
                <a:latin typeface="Comic Sans MS" pitchFamily="66" charset="0"/>
              </a:rPr>
              <a:t>with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actions,</a:t>
            </a:r>
            <a:b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to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someone in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your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family?</a:t>
            </a:r>
            <a:endParaRPr lang="en-US" sz="20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en-GB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</a:t>
            </a:r>
            <a:r>
              <a:rPr lang="en-US" sz="1500" u="sng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endParaRPr lang="en-GB" sz="1500" u="sng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635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41300" y="2603500"/>
            <a:ext cx="9682099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By the end of this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week,</a:t>
            </a:r>
            <a:b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you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will have written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a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poem of your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own</a:t>
            </a:r>
            <a:b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and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you will know one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poem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(or maybe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more)</a:t>
            </a:r>
            <a:b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off </a:t>
            </a:r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by heart!</a:t>
            </a:r>
            <a:endParaRPr lang="en-GB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15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635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85" y="837184"/>
            <a:ext cx="2271903" cy="2284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689100" y="3124200"/>
            <a:ext cx="6785737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Today is an experience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lesson.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We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will be using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today’s learning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to help us to plan and write a poem later this week.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15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635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47650" y="837184"/>
            <a:ext cx="9220200" cy="28112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Steps to Success: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 recite poems by heart</a:t>
            </a:r>
            <a:r>
              <a:rPr lang="en-US" sz="1000" dirty="0" smtClean="0">
                <a:solidFill>
                  <a:srgbClr val="FFFFFF"/>
                </a:solidFill>
                <a:latin typeface="Comic Sans MS" pitchFamily="66" charset="0"/>
              </a:rPr>
              <a:t>.  </a:t>
            </a:r>
            <a:r>
              <a:rPr lang="en-US" sz="600" dirty="0" smtClean="0">
                <a:solidFill>
                  <a:srgbClr val="FFFFFF"/>
                </a:solidFill>
                <a:latin typeface="Comic Sans MS" pitchFamily="66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I join in with predictable phrases when being read to.  </a:t>
            </a:r>
            <a:r>
              <a:rPr lang="en-US" sz="600" dirty="0" smtClean="0">
                <a:solidFill>
                  <a:srgbClr val="FFFFFF"/>
                </a:solidFill>
                <a:latin typeface="Comic Sans MS" pitchFamily="66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I am beginning to build up a repertoire of poems learnt by heart</a:t>
            </a:r>
            <a:r>
              <a:rPr lang="en-US" sz="1000" dirty="0" smtClean="0">
                <a:solidFill>
                  <a:srgbClr val="FFFFFF"/>
                </a:solidFill>
                <a:latin typeface="Comic Sans MS" pitchFamily="66" charset="0"/>
              </a:rPr>
              <a:t>.  </a:t>
            </a:r>
            <a:r>
              <a:rPr lang="en-US" sz="600" dirty="0" smtClean="0">
                <a:solidFill>
                  <a:srgbClr val="FFFFFF"/>
                </a:solidFill>
                <a:latin typeface="Comic Sans MS" pitchFamily="66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I recite poems with understanding and use of intonation.  </a:t>
            </a:r>
            <a:r>
              <a:rPr lang="en-US" sz="600" dirty="0" smtClean="0">
                <a:solidFill>
                  <a:srgbClr val="FFFFFF"/>
                </a:solidFill>
                <a:latin typeface="Comic Sans MS" pitchFamily="66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I am beginning to develop stamina by planning and writing poetry</a:t>
            </a:r>
            <a:r>
              <a:rPr lang="en-US" sz="1000" dirty="0" smtClean="0">
                <a:solidFill>
                  <a:srgbClr val="FFFFFF"/>
                </a:solidFill>
                <a:latin typeface="Comic Sans MS" pitchFamily="66" charset="0"/>
              </a:rPr>
              <a:t>.  </a:t>
            </a:r>
            <a:r>
              <a:rPr lang="en-US" sz="600" dirty="0" smtClean="0">
                <a:solidFill>
                  <a:srgbClr val="FFFFFF"/>
                </a:solidFill>
                <a:latin typeface="Comic Sans MS" pitchFamily="66" charset="0"/>
              </a:rPr>
              <a:t>(Band 2  writing)</a:t>
            </a:r>
            <a:endParaRPr lang="en-GB" sz="6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15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524000" y="965200"/>
            <a:ext cx="7112992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Today we are going to be using these lenses in our learning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.</a:t>
            </a:r>
            <a:endParaRPr lang="en-GB" sz="1500" dirty="0">
              <a:solidFill>
                <a:srgbClr val="FFFFFF"/>
              </a:solidFill>
              <a:latin typeface="Comic Sans MS - 2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589" y="1975904"/>
            <a:ext cx="950213" cy="1175636"/>
            <a:chOff x="558800" y="1637538"/>
            <a:chExt cx="596801" cy="732365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" y="1637538"/>
              <a:ext cx="515366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558800" y="2159000"/>
              <a:ext cx="596801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feelings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9152" y="2002404"/>
            <a:ext cx="940044" cy="1128745"/>
            <a:chOff x="1397000" y="1654048"/>
            <a:chExt cx="590414" cy="703155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686" y="1654048"/>
              <a:ext cx="515366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1397000" y="2146300"/>
              <a:ext cx="590414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noticing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92373" y="2010762"/>
            <a:ext cx="837539" cy="1140773"/>
            <a:chOff x="2284603" y="1659255"/>
            <a:chExt cx="526034" cy="710648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603" y="1659255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2311400" y="2159000"/>
              <a:ext cx="485924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action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89822" y="1986503"/>
            <a:ext cx="955840" cy="1185420"/>
            <a:chOff x="3162300" y="1644142"/>
            <a:chExt cx="600335" cy="738461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083" y="1644142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3162300" y="2171700"/>
              <a:ext cx="600335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thinking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1279" y="3733037"/>
            <a:ext cx="1468268" cy="1120598"/>
            <a:chOff x="368300" y="2732151"/>
            <a:chExt cx="922176" cy="698080"/>
          </a:xfrm>
        </p:grpSpPr>
        <p:pic>
          <p:nvPicPr>
            <p:cNvPr id="17" name="Picture 16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67" y="2732151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368300" y="3238500"/>
              <a:ext cx="922176" cy="1917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Comic Sans MS - 10"/>
                </a:rPr>
                <a:t>onomatopoeia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17386" y="3716324"/>
            <a:ext cx="1243946" cy="1168093"/>
            <a:chOff x="1295400" y="2721737"/>
            <a:chExt cx="781286" cy="727666"/>
          </a:xfrm>
        </p:grpSpPr>
        <p:pic>
          <p:nvPicPr>
            <p:cNvPr id="20" name="Picture 19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715" y="2721737"/>
              <a:ext cx="54381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1" name="TextBox 20"/>
            <p:cNvSpPr txBox="1"/>
            <p:nvPr/>
          </p:nvSpPr>
          <p:spPr>
            <a:xfrm>
              <a:off x="1295400" y="3238500"/>
              <a:ext cx="781286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alliteration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78218" y="3716324"/>
            <a:ext cx="865848" cy="1168093"/>
            <a:chOff x="2275713" y="2721737"/>
            <a:chExt cx="543814" cy="727666"/>
          </a:xfrm>
        </p:grpSpPr>
        <p:pic>
          <p:nvPicPr>
            <p:cNvPr id="23" name="Picture 22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713" y="2721737"/>
              <a:ext cx="54381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4" name="TextBox 23"/>
            <p:cNvSpPr txBox="1"/>
            <p:nvPr/>
          </p:nvSpPr>
          <p:spPr>
            <a:xfrm>
              <a:off x="2298700" y="3238500"/>
              <a:ext cx="495722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rhyme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08939" y="3716323"/>
            <a:ext cx="1145113" cy="1147706"/>
            <a:chOff x="3111500" y="2721737"/>
            <a:chExt cx="719212" cy="714966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636" y="2721737"/>
              <a:ext cx="54381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7" name="TextBox 26"/>
            <p:cNvSpPr txBox="1"/>
            <p:nvPr/>
          </p:nvSpPr>
          <p:spPr>
            <a:xfrm>
              <a:off x="3111500" y="3225800"/>
              <a:ext cx="719212" cy="21090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repetition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258" y="5428399"/>
            <a:ext cx="904672" cy="1135015"/>
            <a:chOff x="539750" y="3788283"/>
            <a:chExt cx="568198" cy="707061"/>
          </a:xfrm>
        </p:grpSpPr>
        <p:pic>
          <p:nvPicPr>
            <p:cNvPr id="29" name="Picture 28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3788283"/>
              <a:ext cx="568198" cy="52031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0" name="TextBox 29"/>
            <p:cNvSpPr txBox="1"/>
            <p:nvPr/>
          </p:nvSpPr>
          <p:spPr>
            <a:xfrm>
              <a:off x="596900" y="4279900"/>
              <a:ext cx="461057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genre</a:t>
              </a:r>
              <a:endParaRPr lang="en-GB" sz="16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3053" y="5408012"/>
            <a:ext cx="976860" cy="1155402"/>
            <a:chOff x="2197100" y="3775583"/>
            <a:chExt cx="613537" cy="719761"/>
          </a:xfrm>
        </p:grpSpPr>
        <p:pic>
          <p:nvPicPr>
            <p:cNvPr id="32" name="Picture 31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451" y="3775583"/>
              <a:ext cx="599186" cy="5401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3" name="TextBox 32"/>
            <p:cNvSpPr txBox="1"/>
            <p:nvPr/>
          </p:nvSpPr>
          <p:spPr>
            <a:xfrm>
              <a:off x="2197100" y="4279900"/>
              <a:ext cx="564183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phonics</a:t>
              </a:r>
              <a:endParaRPr lang="en-GB" sz="16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69601" y="5408009"/>
            <a:ext cx="1000962" cy="1117336"/>
            <a:chOff x="3149600" y="3775583"/>
            <a:chExt cx="628675" cy="696048"/>
          </a:xfrm>
        </p:grpSpPr>
        <p:pic>
          <p:nvPicPr>
            <p:cNvPr id="35" name="Picture 34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083" y="3775583"/>
              <a:ext cx="553974" cy="5346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6" name="TextBox 35"/>
            <p:cNvSpPr txBox="1"/>
            <p:nvPr/>
          </p:nvSpPr>
          <p:spPr>
            <a:xfrm>
              <a:off x="3149600" y="4279900"/>
              <a:ext cx="628675" cy="1917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Comic Sans MS - 10"/>
                </a:rPr>
                <a:t>language</a:t>
              </a:r>
              <a:endParaRPr lang="en-GB" sz="16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12626" y="5428398"/>
            <a:ext cx="826216" cy="1230450"/>
            <a:chOff x="1355217" y="3788283"/>
            <a:chExt cx="518922" cy="766513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17" y="3788283"/>
              <a:ext cx="518922" cy="5189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9" name="TextBox 38"/>
            <p:cNvSpPr txBox="1"/>
            <p:nvPr/>
          </p:nvSpPr>
          <p:spPr>
            <a:xfrm>
              <a:off x="1371600" y="4267200"/>
              <a:ext cx="485552" cy="28759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FFFF"/>
                  </a:solidFill>
                  <a:latin typeface="Comic Sans MS" pitchFamily="66" charset="0"/>
                </a:rPr>
                <a:t>Text</a:t>
              </a:r>
              <a:br>
                <a:rPr lang="en-GB" sz="1200" dirty="0" smtClean="0">
                  <a:solidFill>
                    <a:srgbClr val="FFFFFF"/>
                  </a:solidFill>
                  <a:latin typeface="Comic Sans MS" pitchFamily="66" charset="0"/>
                </a:rPr>
              </a:br>
              <a:r>
                <a:rPr lang="en-GB" sz="1200" dirty="0" smtClean="0">
                  <a:solidFill>
                    <a:srgbClr val="FFFFFF"/>
                  </a:solidFill>
                  <a:latin typeface="Comic Sans MS" pitchFamily="66" charset="0"/>
                </a:rPr>
                <a:t>layout</a:t>
              </a:r>
              <a:endParaRPr lang="en-GB" sz="12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25488" y="5408009"/>
            <a:ext cx="987731" cy="1373947"/>
            <a:chOff x="4064000" y="3775583"/>
            <a:chExt cx="620365" cy="855905"/>
          </a:xfrm>
        </p:grpSpPr>
        <p:pic>
          <p:nvPicPr>
            <p:cNvPr id="41" name="Picture 40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54" y="3775583"/>
              <a:ext cx="545719" cy="55562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2" name="TextBox 41"/>
            <p:cNvSpPr txBox="1"/>
            <p:nvPr/>
          </p:nvSpPr>
          <p:spPr>
            <a:xfrm>
              <a:off x="4064000" y="4267200"/>
              <a:ext cx="620365" cy="36428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Personal</a:t>
              </a:r>
              <a:b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</a:br>
              <a:r>
                <a:rPr lang="en-GB" sz="1600" dirty="0" smtClean="0">
                  <a:solidFill>
                    <a:srgbClr val="FFFFFF"/>
                  </a:solidFill>
                  <a:latin typeface="Comic Sans MS - 10"/>
                </a:rPr>
                <a:t>opinions</a:t>
              </a:r>
              <a:endParaRPr lang="en-GB" sz="16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10904" y="2010762"/>
            <a:ext cx="2453779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Don't worry if it looks like  a lot! 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We'll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take them as they come!</a:t>
            </a:r>
            <a:endParaRPr lang="en-GB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15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</a:t>
            </a:r>
            <a:r>
              <a:rPr lang="en-US" sz="1500" u="sng" dirty="0" smtClean="0">
                <a:solidFill>
                  <a:srgbClr val="FFFFFF"/>
                </a:solidFill>
                <a:latin typeface="Comic Sans MS - 20"/>
              </a:rPr>
              <a:t>.</a:t>
            </a:r>
          </a:p>
          <a:p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748486" y="784830"/>
            <a:ext cx="414455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D700"/>
                </a:solidFill>
                <a:latin typeface="Comic Sans MS" pitchFamily="66" charset="0"/>
              </a:rPr>
              <a:t>What is a poem?</a:t>
            </a:r>
            <a:endParaRPr lang="en-GB" sz="3200" u="sng" dirty="0">
              <a:solidFill>
                <a:srgbClr val="FFD70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9720" y="784830"/>
            <a:ext cx="568198" cy="707061"/>
            <a:chOff x="69850" y="808378"/>
            <a:chExt cx="568198" cy="707061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" y="808378"/>
              <a:ext cx="568198" cy="52031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127000" y="1299995"/>
              <a:ext cx="461057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dirty="0" smtClean="0">
                  <a:solidFill>
                    <a:srgbClr val="FFFFFF"/>
                  </a:solidFill>
                  <a:latin typeface="Comic Sans MS - 10"/>
                </a:rPr>
                <a:t>genre</a:t>
              </a:r>
              <a:endParaRPr lang="en-GB" sz="800" dirty="0">
                <a:solidFill>
                  <a:srgbClr val="FFFFFF"/>
                </a:solidFill>
                <a:latin typeface="Comic Sans MS - 1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4322" y="1676156"/>
            <a:ext cx="8922277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A poem can be about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anything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!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 </a:t>
            </a:r>
            <a:endParaRPr lang="en-US" sz="11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It 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uses just a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few words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to quickly share something...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something that happened</a:t>
            </a: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something that was seen or experienced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someone's</a:t>
            </a: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feelings</a:t>
            </a: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They can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rhyme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... but they don't have to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en-US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They can be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funny</a:t>
            </a: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... or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serious</a:t>
            </a:r>
            <a:r>
              <a:rPr lang="en-GB" sz="24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Best of all... they don't have to be whole 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sentences.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Only 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the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best words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 are chosen for sharing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Someone who write a poem is called a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poet.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" y="2903565"/>
            <a:ext cx="414827" cy="423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4" y="1793776"/>
            <a:ext cx="414832" cy="423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" y="2360632"/>
            <a:ext cx="423416" cy="4234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" y="3454136"/>
            <a:ext cx="423418" cy="423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" y="5610200"/>
            <a:ext cx="416951" cy="416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" y="5068609"/>
            <a:ext cx="431044" cy="416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" y="4006770"/>
            <a:ext cx="431044" cy="416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5" y="6152849"/>
            <a:ext cx="431043" cy="416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2" y="4586634"/>
            <a:ext cx="439098" cy="423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9" name="Group 38"/>
          <p:cNvGrpSpPr/>
          <p:nvPr/>
        </p:nvGrpSpPr>
        <p:grpSpPr>
          <a:xfrm>
            <a:off x="7499768" y="2784052"/>
            <a:ext cx="2279379" cy="1696179"/>
            <a:chOff x="8031901" y="3115277"/>
            <a:chExt cx="2279379" cy="1696179"/>
          </a:xfrm>
        </p:grpSpPr>
        <p:sp>
          <p:nvSpPr>
            <p:cNvPr id="8" name="TextBox 7"/>
            <p:cNvSpPr txBox="1"/>
            <p:nvPr/>
          </p:nvSpPr>
          <p:spPr>
            <a:xfrm>
              <a:off x="8031901" y="4257458"/>
              <a:ext cx="2279379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  <a:latin typeface="Comic Sans MS - 13"/>
                </a:rPr>
                <a:t>Click on the picture. Follow the link to find out more about what a poem is.</a:t>
              </a:r>
              <a:endParaRPr lang="en-GB" sz="1000" dirty="0">
                <a:solidFill>
                  <a:srgbClr val="FFFFFF"/>
                </a:solidFill>
                <a:latin typeface="Comic Sans MS - 13"/>
              </a:endParaRPr>
            </a:p>
          </p:txBody>
        </p:sp>
        <p:pic>
          <p:nvPicPr>
            <p:cNvPr id="9" name="Picture 8">
              <a:hlinkClick r:id="rId13"/>
            </p:cNvPr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401" y="3115277"/>
              <a:ext cx="1974786" cy="114218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782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73100"/>
            <a:ext cx="664728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200" u="sng" dirty="0" smtClean="0">
                <a:solidFill>
                  <a:srgbClr val="FFFFFF"/>
                </a:solidFill>
                <a:latin typeface="Comic Sans MS" pitchFamily="66" charset="0"/>
              </a:rPr>
              <a:t>Steps to Success: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1200" u="sng" dirty="0" smtClean="0">
                <a:solidFill>
                  <a:srgbClr val="FFFFFF"/>
                </a:solidFill>
                <a:latin typeface="Comic Sans MS" pitchFamily="66" charset="0"/>
              </a:rPr>
              <a:t>I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 recite poems by heart.  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(Band 1 reading)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I join in with predictable phrases when being read to.  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(Band 1 reading</a:t>
            </a: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I am beginning to build up a repertoire of poems learnt by heart.  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(Band 2 reading)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US" sz="1200" dirty="0" smtClean="0">
                <a:solidFill>
                  <a:srgbClr val="FFFFFF"/>
                </a:solidFill>
                <a:latin typeface="Comic Sans MS" pitchFamily="66" charset="0"/>
              </a:rPr>
              <a:t>I recite poems with understanding and use of intonation.  </a:t>
            </a:r>
            <a:r>
              <a:rPr lang="en-US" sz="900" dirty="0" smtClean="0">
                <a:solidFill>
                  <a:srgbClr val="FFFFFF"/>
                </a:solidFill>
                <a:latin typeface="Comic Sans MS" pitchFamily="66" charset="0"/>
              </a:rPr>
              <a:t>(Band 2 reading)</a:t>
            </a:r>
            <a:endParaRPr lang="en-GB" sz="9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1291" y="3414775"/>
            <a:ext cx="1949451" cy="2966976"/>
            <a:chOff x="266700" y="1968500"/>
            <a:chExt cx="1949451" cy="2966976"/>
          </a:xfrm>
        </p:grpSpPr>
        <p:sp>
          <p:nvSpPr>
            <p:cNvPr id="5" name="Freeform 4"/>
            <p:cNvSpPr/>
            <p:nvPr/>
          </p:nvSpPr>
          <p:spPr>
            <a:xfrm>
              <a:off x="2082546" y="1968500"/>
              <a:ext cx="133478" cy="133478"/>
            </a:xfrm>
            <a:custGeom>
              <a:avLst/>
              <a:gdLst/>
              <a:ahLst/>
              <a:cxnLst/>
              <a:rect l="0" t="0" r="0" b="0"/>
              <a:pathLst>
                <a:path w="133478" h="133478">
                  <a:moveTo>
                    <a:pt x="133477" y="0"/>
                  </a:moveTo>
                  <a:lnTo>
                    <a:pt x="114173" y="133477"/>
                  </a:lnTo>
                  <a:lnTo>
                    <a:pt x="0" y="19304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82800" y="19685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19050"/>
                  </a:moveTo>
                  <a:lnTo>
                    <a:pt x="11430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87627" y="1987296"/>
              <a:ext cx="609601" cy="685928"/>
            </a:xfrm>
            <a:custGeom>
              <a:avLst/>
              <a:gdLst/>
              <a:ahLst/>
              <a:cxnLst/>
              <a:rect l="0" t="0" r="0" b="0"/>
              <a:pathLst>
                <a:path w="609601" h="685928">
                  <a:moveTo>
                    <a:pt x="495427" y="0"/>
                  </a:moveTo>
                  <a:lnTo>
                    <a:pt x="508889" y="4318"/>
                  </a:lnTo>
                  <a:lnTo>
                    <a:pt x="521843" y="9144"/>
                  </a:lnTo>
                  <a:lnTo>
                    <a:pt x="533781" y="14351"/>
                  </a:lnTo>
                  <a:lnTo>
                    <a:pt x="545338" y="20574"/>
                  </a:lnTo>
                  <a:lnTo>
                    <a:pt x="555371" y="27305"/>
                  </a:lnTo>
                  <a:lnTo>
                    <a:pt x="565023" y="34544"/>
                  </a:lnTo>
                  <a:lnTo>
                    <a:pt x="580771" y="50419"/>
                  </a:lnTo>
                  <a:lnTo>
                    <a:pt x="593344" y="66675"/>
                  </a:lnTo>
                  <a:lnTo>
                    <a:pt x="602488" y="83058"/>
                  </a:lnTo>
                  <a:lnTo>
                    <a:pt x="607695" y="99314"/>
                  </a:lnTo>
                  <a:lnTo>
                    <a:pt x="609600" y="114173"/>
                  </a:lnTo>
                  <a:lnTo>
                    <a:pt x="152146" y="685927"/>
                  </a:lnTo>
                  <a:lnTo>
                    <a:pt x="0" y="514477"/>
                  </a:lnTo>
                  <a:close/>
                </a:path>
              </a:pathLst>
            </a:custGeom>
            <a:solidFill>
              <a:srgbClr val="00CB00"/>
            </a:solidFill>
            <a:ln w="0" cap="flat" cmpd="sng" algn="ctr">
              <a:solidFill>
                <a:srgbClr val="00C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87500" y="1987550"/>
              <a:ext cx="609601" cy="685801"/>
            </a:xfrm>
            <a:custGeom>
              <a:avLst/>
              <a:gdLst/>
              <a:ahLst/>
              <a:cxnLst/>
              <a:rect l="0" t="0" r="0" b="0"/>
              <a:pathLst>
                <a:path w="609601" h="685801">
                  <a:moveTo>
                    <a:pt x="495300" y="0"/>
                  </a:moveTo>
                  <a:lnTo>
                    <a:pt x="509270" y="3810"/>
                  </a:lnTo>
                  <a:lnTo>
                    <a:pt x="521970" y="8890"/>
                  </a:lnTo>
                  <a:lnTo>
                    <a:pt x="533400" y="13970"/>
                  </a:lnTo>
                  <a:lnTo>
                    <a:pt x="544830" y="20320"/>
                  </a:lnTo>
                  <a:lnTo>
                    <a:pt x="554990" y="26670"/>
                  </a:lnTo>
                  <a:lnTo>
                    <a:pt x="565150" y="34290"/>
                  </a:lnTo>
                  <a:lnTo>
                    <a:pt x="580390" y="50800"/>
                  </a:lnTo>
                  <a:lnTo>
                    <a:pt x="593090" y="66040"/>
                  </a:lnTo>
                  <a:lnTo>
                    <a:pt x="601980" y="82550"/>
                  </a:lnTo>
                  <a:lnTo>
                    <a:pt x="608330" y="99060"/>
                  </a:lnTo>
                  <a:lnTo>
                    <a:pt x="609600" y="114300"/>
                  </a:lnTo>
                  <a:lnTo>
                    <a:pt x="152400" y="68580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67942" y="2510028"/>
              <a:ext cx="179071" cy="182373"/>
            </a:xfrm>
            <a:custGeom>
              <a:avLst/>
              <a:gdLst/>
              <a:ahLst/>
              <a:cxnLst/>
              <a:rect l="0" t="0" r="0" b="0"/>
              <a:pathLst>
                <a:path w="179071" h="182373">
                  <a:moveTo>
                    <a:pt x="177165" y="130048"/>
                  </a:moveTo>
                  <a:lnTo>
                    <a:pt x="178562" y="138176"/>
                  </a:lnTo>
                  <a:lnTo>
                    <a:pt x="179070" y="145415"/>
                  </a:lnTo>
                  <a:lnTo>
                    <a:pt x="178562" y="152654"/>
                  </a:lnTo>
                  <a:lnTo>
                    <a:pt x="177673" y="158877"/>
                  </a:lnTo>
                  <a:lnTo>
                    <a:pt x="175260" y="164084"/>
                  </a:lnTo>
                  <a:lnTo>
                    <a:pt x="172847" y="169418"/>
                  </a:lnTo>
                  <a:lnTo>
                    <a:pt x="169037" y="173228"/>
                  </a:lnTo>
                  <a:lnTo>
                    <a:pt x="164719" y="177038"/>
                  </a:lnTo>
                  <a:lnTo>
                    <a:pt x="159893" y="179451"/>
                  </a:lnTo>
                  <a:lnTo>
                    <a:pt x="154051" y="181356"/>
                  </a:lnTo>
                  <a:lnTo>
                    <a:pt x="147828" y="182372"/>
                  </a:lnTo>
                  <a:lnTo>
                    <a:pt x="140716" y="182372"/>
                  </a:lnTo>
                  <a:lnTo>
                    <a:pt x="133477" y="181864"/>
                  </a:lnTo>
                  <a:lnTo>
                    <a:pt x="125349" y="179959"/>
                  </a:lnTo>
                  <a:lnTo>
                    <a:pt x="116713" y="177546"/>
                  </a:lnTo>
                  <a:lnTo>
                    <a:pt x="98933" y="169418"/>
                  </a:lnTo>
                  <a:lnTo>
                    <a:pt x="81661" y="158877"/>
                  </a:lnTo>
                  <a:lnTo>
                    <a:pt x="64389" y="145923"/>
                  </a:lnTo>
                  <a:lnTo>
                    <a:pt x="48514" y="130937"/>
                  </a:lnTo>
                  <a:lnTo>
                    <a:pt x="34163" y="114681"/>
                  </a:lnTo>
                  <a:lnTo>
                    <a:pt x="21590" y="96901"/>
                  </a:lnTo>
                  <a:lnTo>
                    <a:pt x="11557" y="79121"/>
                  </a:lnTo>
                  <a:lnTo>
                    <a:pt x="4318" y="60960"/>
                  </a:lnTo>
                  <a:lnTo>
                    <a:pt x="1905" y="52324"/>
                  </a:lnTo>
                  <a:lnTo>
                    <a:pt x="1016" y="44069"/>
                  </a:lnTo>
                  <a:lnTo>
                    <a:pt x="0" y="36957"/>
                  </a:lnTo>
                  <a:lnTo>
                    <a:pt x="508" y="29718"/>
                  </a:lnTo>
                  <a:lnTo>
                    <a:pt x="1905" y="23495"/>
                  </a:lnTo>
                  <a:lnTo>
                    <a:pt x="3810" y="18161"/>
                  </a:lnTo>
                  <a:lnTo>
                    <a:pt x="6731" y="12954"/>
                  </a:lnTo>
                  <a:lnTo>
                    <a:pt x="10160" y="9017"/>
                  </a:lnTo>
                  <a:lnTo>
                    <a:pt x="14478" y="5715"/>
                  </a:lnTo>
                  <a:lnTo>
                    <a:pt x="19685" y="2794"/>
                  </a:lnTo>
                  <a:lnTo>
                    <a:pt x="25527" y="889"/>
                  </a:lnTo>
                  <a:lnTo>
                    <a:pt x="31750" y="0"/>
                  </a:lnTo>
                  <a:lnTo>
                    <a:pt x="38481" y="0"/>
                  </a:lnTo>
                  <a:lnTo>
                    <a:pt x="46101" y="381"/>
                  </a:lnTo>
                  <a:lnTo>
                    <a:pt x="54229" y="2413"/>
                  </a:lnTo>
                  <a:lnTo>
                    <a:pt x="62484" y="4699"/>
                  </a:lnTo>
                  <a:lnTo>
                    <a:pt x="80137" y="12954"/>
                  </a:lnTo>
                  <a:lnTo>
                    <a:pt x="97917" y="23495"/>
                  </a:lnTo>
                  <a:lnTo>
                    <a:pt x="114808" y="36449"/>
                  </a:lnTo>
                  <a:lnTo>
                    <a:pt x="130556" y="51308"/>
                  </a:lnTo>
                  <a:lnTo>
                    <a:pt x="145034" y="68072"/>
                  </a:lnTo>
                  <a:lnTo>
                    <a:pt x="157480" y="85344"/>
                  </a:lnTo>
                  <a:lnTo>
                    <a:pt x="167513" y="103124"/>
                  </a:lnTo>
                  <a:lnTo>
                    <a:pt x="174752" y="121412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68450" y="2509520"/>
              <a:ext cx="179071" cy="182881"/>
            </a:xfrm>
            <a:custGeom>
              <a:avLst/>
              <a:gdLst/>
              <a:ahLst/>
              <a:cxnLst/>
              <a:rect l="0" t="0" r="0" b="0"/>
              <a:pathLst>
                <a:path w="179071" h="182881">
                  <a:moveTo>
                    <a:pt x="173990" y="121920"/>
                  </a:moveTo>
                  <a:lnTo>
                    <a:pt x="166370" y="104140"/>
                  </a:lnTo>
                  <a:lnTo>
                    <a:pt x="157480" y="86360"/>
                  </a:lnTo>
                  <a:lnTo>
                    <a:pt x="144780" y="68580"/>
                  </a:lnTo>
                  <a:lnTo>
                    <a:pt x="129540" y="52070"/>
                  </a:lnTo>
                  <a:lnTo>
                    <a:pt x="114300" y="36830"/>
                  </a:lnTo>
                  <a:lnTo>
                    <a:pt x="97790" y="24130"/>
                  </a:lnTo>
                  <a:lnTo>
                    <a:pt x="80010" y="13970"/>
                  </a:lnTo>
                  <a:lnTo>
                    <a:pt x="62230" y="5080"/>
                  </a:lnTo>
                  <a:lnTo>
                    <a:pt x="53340" y="2540"/>
                  </a:lnTo>
                  <a:lnTo>
                    <a:pt x="45720" y="1270"/>
                  </a:lnTo>
                  <a:lnTo>
                    <a:pt x="38100" y="0"/>
                  </a:lnTo>
                  <a:lnTo>
                    <a:pt x="31750" y="0"/>
                  </a:lnTo>
                  <a:lnTo>
                    <a:pt x="25400" y="1270"/>
                  </a:lnTo>
                  <a:lnTo>
                    <a:pt x="19050" y="3810"/>
                  </a:lnTo>
                  <a:lnTo>
                    <a:pt x="13970" y="6350"/>
                  </a:lnTo>
                  <a:lnTo>
                    <a:pt x="10160" y="8890"/>
                  </a:lnTo>
                  <a:lnTo>
                    <a:pt x="6350" y="13970"/>
                  </a:lnTo>
                  <a:lnTo>
                    <a:pt x="3810" y="19050"/>
                  </a:lnTo>
                  <a:lnTo>
                    <a:pt x="1270" y="24130"/>
                  </a:lnTo>
                  <a:lnTo>
                    <a:pt x="0" y="30480"/>
                  </a:lnTo>
                  <a:lnTo>
                    <a:pt x="0" y="36830"/>
                  </a:lnTo>
                  <a:lnTo>
                    <a:pt x="0" y="44450"/>
                  </a:lnTo>
                  <a:lnTo>
                    <a:pt x="1270" y="53340"/>
                  </a:lnTo>
                  <a:lnTo>
                    <a:pt x="3810" y="60960"/>
                  </a:lnTo>
                  <a:lnTo>
                    <a:pt x="11430" y="80010"/>
                  </a:lnTo>
                  <a:lnTo>
                    <a:pt x="21590" y="97790"/>
                  </a:lnTo>
                  <a:lnTo>
                    <a:pt x="33020" y="115570"/>
                  </a:lnTo>
                  <a:lnTo>
                    <a:pt x="48260" y="132080"/>
                  </a:lnTo>
                  <a:lnTo>
                    <a:pt x="63500" y="146050"/>
                  </a:lnTo>
                  <a:lnTo>
                    <a:pt x="81280" y="160020"/>
                  </a:lnTo>
                  <a:lnTo>
                    <a:pt x="99060" y="170180"/>
                  </a:lnTo>
                  <a:lnTo>
                    <a:pt x="115570" y="177800"/>
                  </a:lnTo>
                  <a:lnTo>
                    <a:pt x="124460" y="180340"/>
                  </a:lnTo>
                  <a:lnTo>
                    <a:pt x="133350" y="182880"/>
                  </a:lnTo>
                  <a:lnTo>
                    <a:pt x="139700" y="182880"/>
                  </a:lnTo>
                  <a:lnTo>
                    <a:pt x="147320" y="182880"/>
                  </a:lnTo>
                  <a:lnTo>
                    <a:pt x="153670" y="181610"/>
                  </a:lnTo>
                  <a:lnTo>
                    <a:pt x="158750" y="180340"/>
                  </a:lnTo>
                  <a:lnTo>
                    <a:pt x="163830" y="177800"/>
                  </a:lnTo>
                  <a:lnTo>
                    <a:pt x="168910" y="173990"/>
                  </a:lnTo>
                  <a:lnTo>
                    <a:pt x="172720" y="170180"/>
                  </a:lnTo>
                  <a:lnTo>
                    <a:pt x="175260" y="165100"/>
                  </a:lnTo>
                  <a:lnTo>
                    <a:pt x="176530" y="160020"/>
                  </a:lnTo>
                  <a:lnTo>
                    <a:pt x="177800" y="153670"/>
                  </a:lnTo>
                  <a:lnTo>
                    <a:pt x="179070" y="146050"/>
                  </a:lnTo>
                  <a:lnTo>
                    <a:pt x="177800" y="138430"/>
                  </a:lnTo>
                  <a:lnTo>
                    <a:pt x="176530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1904" y="2613152"/>
              <a:ext cx="1222122" cy="1508253"/>
            </a:xfrm>
            <a:custGeom>
              <a:avLst/>
              <a:gdLst/>
              <a:ahLst/>
              <a:cxnLst/>
              <a:rect l="0" t="0" r="0" b="0"/>
              <a:pathLst>
                <a:path w="1222122" h="1508253">
                  <a:moveTo>
                    <a:pt x="1067562" y="14478"/>
                  </a:moveTo>
                  <a:lnTo>
                    <a:pt x="1067562" y="19685"/>
                  </a:lnTo>
                  <a:lnTo>
                    <a:pt x="1065530" y="25908"/>
                  </a:lnTo>
                  <a:lnTo>
                    <a:pt x="1061720" y="31750"/>
                  </a:lnTo>
                  <a:lnTo>
                    <a:pt x="1050290" y="44196"/>
                  </a:lnTo>
                  <a:lnTo>
                    <a:pt x="1035304" y="56134"/>
                  </a:lnTo>
                  <a:lnTo>
                    <a:pt x="1021461" y="68199"/>
                  </a:lnTo>
                  <a:lnTo>
                    <a:pt x="1015238" y="74422"/>
                  </a:lnTo>
                  <a:lnTo>
                    <a:pt x="1010412" y="80137"/>
                  </a:lnTo>
                  <a:lnTo>
                    <a:pt x="1006983" y="85471"/>
                  </a:lnTo>
                  <a:lnTo>
                    <a:pt x="1005078" y="90805"/>
                  </a:lnTo>
                  <a:lnTo>
                    <a:pt x="1006094" y="96012"/>
                  </a:lnTo>
                  <a:lnTo>
                    <a:pt x="1009396" y="100838"/>
                  </a:lnTo>
                  <a:lnTo>
                    <a:pt x="1014730" y="104648"/>
                  </a:lnTo>
                  <a:lnTo>
                    <a:pt x="1020445" y="106172"/>
                  </a:lnTo>
                  <a:lnTo>
                    <a:pt x="1026287" y="104648"/>
                  </a:lnTo>
                  <a:lnTo>
                    <a:pt x="1032002" y="101346"/>
                  </a:lnTo>
                  <a:lnTo>
                    <a:pt x="1037717" y="96520"/>
                  </a:lnTo>
                  <a:lnTo>
                    <a:pt x="1043940" y="90805"/>
                  </a:lnTo>
                  <a:lnTo>
                    <a:pt x="1056513" y="75819"/>
                  </a:lnTo>
                  <a:lnTo>
                    <a:pt x="1069467" y="60452"/>
                  </a:lnTo>
                  <a:lnTo>
                    <a:pt x="1082929" y="47117"/>
                  </a:lnTo>
                  <a:lnTo>
                    <a:pt x="1089533" y="41783"/>
                  </a:lnTo>
                  <a:lnTo>
                    <a:pt x="1096772" y="37973"/>
                  </a:lnTo>
                  <a:lnTo>
                    <a:pt x="1104011" y="36068"/>
                  </a:lnTo>
                  <a:lnTo>
                    <a:pt x="1111250" y="36449"/>
                  </a:lnTo>
                  <a:lnTo>
                    <a:pt x="1118362" y="39370"/>
                  </a:lnTo>
                  <a:lnTo>
                    <a:pt x="1124585" y="43688"/>
                  </a:lnTo>
                  <a:lnTo>
                    <a:pt x="1130427" y="49530"/>
                  </a:lnTo>
                  <a:lnTo>
                    <a:pt x="1135253" y="56134"/>
                  </a:lnTo>
                  <a:lnTo>
                    <a:pt x="1139063" y="63881"/>
                  </a:lnTo>
                  <a:lnTo>
                    <a:pt x="1141857" y="71501"/>
                  </a:lnTo>
                  <a:lnTo>
                    <a:pt x="1143381" y="79756"/>
                  </a:lnTo>
                  <a:lnTo>
                    <a:pt x="1143381" y="87376"/>
                  </a:lnTo>
                  <a:lnTo>
                    <a:pt x="1141476" y="95504"/>
                  </a:lnTo>
                  <a:lnTo>
                    <a:pt x="1137158" y="103251"/>
                  </a:lnTo>
                  <a:lnTo>
                    <a:pt x="1130808" y="110871"/>
                  </a:lnTo>
                  <a:lnTo>
                    <a:pt x="1123188" y="117602"/>
                  </a:lnTo>
                  <a:lnTo>
                    <a:pt x="1104519" y="130048"/>
                  </a:lnTo>
                  <a:lnTo>
                    <a:pt x="1084834" y="142113"/>
                  </a:lnTo>
                  <a:lnTo>
                    <a:pt x="1066038" y="153162"/>
                  </a:lnTo>
                  <a:lnTo>
                    <a:pt x="1058418" y="158877"/>
                  </a:lnTo>
                  <a:lnTo>
                    <a:pt x="1052576" y="164719"/>
                  </a:lnTo>
                  <a:lnTo>
                    <a:pt x="1048258" y="170434"/>
                  </a:lnTo>
                  <a:lnTo>
                    <a:pt x="1046353" y="176149"/>
                  </a:lnTo>
                  <a:lnTo>
                    <a:pt x="1046861" y="182372"/>
                  </a:lnTo>
                  <a:lnTo>
                    <a:pt x="1050671" y="188722"/>
                  </a:lnTo>
                  <a:lnTo>
                    <a:pt x="1054608" y="193040"/>
                  </a:lnTo>
                  <a:lnTo>
                    <a:pt x="1058926" y="195834"/>
                  </a:lnTo>
                  <a:lnTo>
                    <a:pt x="1063625" y="197358"/>
                  </a:lnTo>
                  <a:lnTo>
                    <a:pt x="1068451" y="197358"/>
                  </a:lnTo>
                  <a:lnTo>
                    <a:pt x="1078103" y="194437"/>
                  </a:lnTo>
                  <a:lnTo>
                    <a:pt x="1089152" y="187706"/>
                  </a:lnTo>
                  <a:lnTo>
                    <a:pt x="1100201" y="178054"/>
                  </a:lnTo>
                  <a:lnTo>
                    <a:pt x="1111631" y="166624"/>
                  </a:lnTo>
                  <a:lnTo>
                    <a:pt x="1135634" y="139192"/>
                  </a:lnTo>
                  <a:lnTo>
                    <a:pt x="1159129" y="111379"/>
                  </a:lnTo>
                  <a:lnTo>
                    <a:pt x="1171194" y="99441"/>
                  </a:lnTo>
                  <a:lnTo>
                    <a:pt x="1182243" y="89789"/>
                  </a:lnTo>
                  <a:lnTo>
                    <a:pt x="1193292" y="83058"/>
                  </a:lnTo>
                  <a:lnTo>
                    <a:pt x="1203833" y="79756"/>
                  </a:lnTo>
                  <a:lnTo>
                    <a:pt x="1208659" y="80137"/>
                  </a:lnTo>
                  <a:lnTo>
                    <a:pt x="1213485" y="81153"/>
                  </a:lnTo>
                  <a:lnTo>
                    <a:pt x="1217803" y="83566"/>
                  </a:lnTo>
                  <a:lnTo>
                    <a:pt x="1222121" y="87884"/>
                  </a:lnTo>
                  <a:lnTo>
                    <a:pt x="1194689" y="129667"/>
                  </a:lnTo>
                  <a:lnTo>
                    <a:pt x="1165479" y="169926"/>
                  </a:lnTo>
                  <a:lnTo>
                    <a:pt x="1135253" y="208407"/>
                  </a:lnTo>
                  <a:lnTo>
                    <a:pt x="1104011" y="246253"/>
                  </a:lnTo>
                  <a:lnTo>
                    <a:pt x="1072769" y="283718"/>
                  </a:lnTo>
                  <a:lnTo>
                    <a:pt x="1042035" y="321691"/>
                  </a:lnTo>
                  <a:lnTo>
                    <a:pt x="1012825" y="360553"/>
                  </a:lnTo>
                  <a:lnTo>
                    <a:pt x="985393" y="401320"/>
                  </a:lnTo>
                  <a:lnTo>
                    <a:pt x="980186" y="432054"/>
                  </a:lnTo>
                  <a:lnTo>
                    <a:pt x="978281" y="461772"/>
                  </a:lnTo>
                  <a:lnTo>
                    <a:pt x="979170" y="491109"/>
                  </a:lnTo>
                  <a:lnTo>
                    <a:pt x="981583" y="520319"/>
                  </a:lnTo>
                  <a:lnTo>
                    <a:pt x="990727" y="577469"/>
                  </a:lnTo>
                  <a:lnTo>
                    <a:pt x="999363" y="635508"/>
                  </a:lnTo>
                  <a:lnTo>
                    <a:pt x="1002284" y="665353"/>
                  </a:lnTo>
                  <a:lnTo>
                    <a:pt x="1003173" y="696087"/>
                  </a:lnTo>
                  <a:lnTo>
                    <a:pt x="1001776" y="727202"/>
                  </a:lnTo>
                  <a:lnTo>
                    <a:pt x="996950" y="759841"/>
                  </a:lnTo>
                  <a:lnTo>
                    <a:pt x="993140" y="776732"/>
                  </a:lnTo>
                  <a:lnTo>
                    <a:pt x="988314" y="793496"/>
                  </a:lnTo>
                  <a:lnTo>
                    <a:pt x="982599" y="811276"/>
                  </a:lnTo>
                  <a:lnTo>
                    <a:pt x="975360" y="828929"/>
                  </a:lnTo>
                  <a:lnTo>
                    <a:pt x="967232" y="847217"/>
                  </a:lnTo>
                  <a:lnTo>
                    <a:pt x="957072" y="866013"/>
                  </a:lnTo>
                  <a:lnTo>
                    <a:pt x="946023" y="885190"/>
                  </a:lnTo>
                  <a:lnTo>
                    <a:pt x="933577" y="904875"/>
                  </a:lnTo>
                  <a:lnTo>
                    <a:pt x="934593" y="880872"/>
                  </a:lnTo>
                  <a:lnTo>
                    <a:pt x="934974" y="854964"/>
                  </a:lnTo>
                  <a:lnTo>
                    <a:pt x="934593" y="827024"/>
                  </a:lnTo>
                  <a:lnTo>
                    <a:pt x="933069" y="797306"/>
                  </a:lnTo>
                  <a:lnTo>
                    <a:pt x="931164" y="766064"/>
                  </a:lnTo>
                  <a:lnTo>
                    <a:pt x="929259" y="733933"/>
                  </a:lnTo>
                  <a:lnTo>
                    <a:pt x="923544" y="666750"/>
                  </a:lnTo>
                  <a:lnTo>
                    <a:pt x="917702" y="597662"/>
                  </a:lnTo>
                  <a:lnTo>
                    <a:pt x="912495" y="528955"/>
                  </a:lnTo>
                  <a:lnTo>
                    <a:pt x="910082" y="495427"/>
                  </a:lnTo>
                  <a:lnTo>
                    <a:pt x="908177" y="462788"/>
                  </a:lnTo>
                  <a:lnTo>
                    <a:pt x="907161" y="431038"/>
                  </a:lnTo>
                  <a:lnTo>
                    <a:pt x="907161" y="400812"/>
                  </a:lnTo>
                  <a:lnTo>
                    <a:pt x="892302" y="416687"/>
                  </a:lnTo>
                  <a:lnTo>
                    <a:pt x="878840" y="433959"/>
                  </a:lnTo>
                  <a:lnTo>
                    <a:pt x="865886" y="453136"/>
                  </a:lnTo>
                  <a:lnTo>
                    <a:pt x="853440" y="473329"/>
                  </a:lnTo>
                  <a:lnTo>
                    <a:pt x="841375" y="494919"/>
                  </a:lnTo>
                  <a:lnTo>
                    <a:pt x="829945" y="517906"/>
                  </a:lnTo>
                  <a:lnTo>
                    <a:pt x="818896" y="541909"/>
                  </a:lnTo>
                  <a:lnTo>
                    <a:pt x="808736" y="566928"/>
                  </a:lnTo>
                  <a:lnTo>
                    <a:pt x="789559" y="618236"/>
                  </a:lnTo>
                  <a:lnTo>
                    <a:pt x="771779" y="671576"/>
                  </a:lnTo>
                  <a:lnTo>
                    <a:pt x="755523" y="725297"/>
                  </a:lnTo>
                  <a:lnTo>
                    <a:pt x="740156" y="778129"/>
                  </a:lnTo>
                  <a:lnTo>
                    <a:pt x="726186" y="829437"/>
                  </a:lnTo>
                  <a:lnTo>
                    <a:pt x="712343" y="877951"/>
                  </a:lnTo>
                  <a:lnTo>
                    <a:pt x="706120" y="900557"/>
                  </a:lnTo>
                  <a:lnTo>
                    <a:pt x="699389" y="922147"/>
                  </a:lnTo>
                  <a:lnTo>
                    <a:pt x="693166" y="941832"/>
                  </a:lnTo>
                  <a:lnTo>
                    <a:pt x="686435" y="960501"/>
                  </a:lnTo>
                  <a:lnTo>
                    <a:pt x="680212" y="977265"/>
                  </a:lnTo>
                  <a:lnTo>
                    <a:pt x="673862" y="992632"/>
                  </a:lnTo>
                  <a:lnTo>
                    <a:pt x="667131" y="1006094"/>
                  </a:lnTo>
                  <a:lnTo>
                    <a:pt x="660527" y="1017143"/>
                  </a:lnTo>
                  <a:lnTo>
                    <a:pt x="653796" y="1025779"/>
                  </a:lnTo>
                  <a:lnTo>
                    <a:pt x="647065" y="1032510"/>
                  </a:lnTo>
                  <a:lnTo>
                    <a:pt x="639826" y="1036320"/>
                  </a:lnTo>
                  <a:lnTo>
                    <a:pt x="632587" y="1037844"/>
                  </a:lnTo>
                  <a:lnTo>
                    <a:pt x="626364" y="1035812"/>
                  </a:lnTo>
                  <a:lnTo>
                    <a:pt x="621538" y="1033018"/>
                  </a:lnTo>
                  <a:lnTo>
                    <a:pt x="617220" y="1030097"/>
                  </a:lnTo>
                  <a:lnTo>
                    <a:pt x="613918" y="1026287"/>
                  </a:lnTo>
                  <a:lnTo>
                    <a:pt x="611505" y="1021461"/>
                  </a:lnTo>
                  <a:lnTo>
                    <a:pt x="609600" y="1016635"/>
                  </a:lnTo>
                  <a:lnTo>
                    <a:pt x="608584" y="1005586"/>
                  </a:lnTo>
                  <a:lnTo>
                    <a:pt x="610108" y="993140"/>
                  </a:lnTo>
                  <a:lnTo>
                    <a:pt x="613410" y="979170"/>
                  </a:lnTo>
                  <a:lnTo>
                    <a:pt x="618236" y="963930"/>
                  </a:lnTo>
                  <a:lnTo>
                    <a:pt x="624459" y="947547"/>
                  </a:lnTo>
                  <a:lnTo>
                    <a:pt x="637921" y="913892"/>
                  </a:lnTo>
                  <a:lnTo>
                    <a:pt x="650367" y="879348"/>
                  </a:lnTo>
                  <a:lnTo>
                    <a:pt x="654685" y="862584"/>
                  </a:lnTo>
                  <a:lnTo>
                    <a:pt x="657606" y="846328"/>
                  </a:lnTo>
                  <a:lnTo>
                    <a:pt x="658495" y="830961"/>
                  </a:lnTo>
                  <a:lnTo>
                    <a:pt x="656590" y="815975"/>
                  </a:lnTo>
                  <a:lnTo>
                    <a:pt x="626872" y="858266"/>
                  </a:lnTo>
                  <a:lnTo>
                    <a:pt x="599567" y="902462"/>
                  </a:lnTo>
                  <a:lnTo>
                    <a:pt x="573532" y="948563"/>
                  </a:lnTo>
                  <a:lnTo>
                    <a:pt x="549148" y="995553"/>
                  </a:lnTo>
                  <a:lnTo>
                    <a:pt x="526542" y="1044067"/>
                  </a:lnTo>
                  <a:lnTo>
                    <a:pt x="504952" y="1092962"/>
                  </a:lnTo>
                  <a:lnTo>
                    <a:pt x="484251" y="1141476"/>
                  </a:lnTo>
                  <a:lnTo>
                    <a:pt x="464185" y="1189990"/>
                  </a:lnTo>
                  <a:lnTo>
                    <a:pt x="445389" y="1237488"/>
                  </a:lnTo>
                  <a:lnTo>
                    <a:pt x="426720" y="1283589"/>
                  </a:lnTo>
                  <a:lnTo>
                    <a:pt x="408432" y="1328166"/>
                  </a:lnTo>
                  <a:lnTo>
                    <a:pt x="390652" y="1370457"/>
                  </a:lnTo>
                  <a:lnTo>
                    <a:pt x="372491" y="1409827"/>
                  </a:lnTo>
                  <a:lnTo>
                    <a:pt x="354711" y="1446784"/>
                  </a:lnTo>
                  <a:lnTo>
                    <a:pt x="336042" y="1479423"/>
                  </a:lnTo>
                  <a:lnTo>
                    <a:pt x="317246" y="1508252"/>
                  </a:lnTo>
                  <a:lnTo>
                    <a:pt x="327406" y="1463040"/>
                  </a:lnTo>
                  <a:lnTo>
                    <a:pt x="336931" y="1420876"/>
                  </a:lnTo>
                  <a:lnTo>
                    <a:pt x="345567" y="1380998"/>
                  </a:lnTo>
                  <a:lnTo>
                    <a:pt x="353314" y="1344549"/>
                  </a:lnTo>
                  <a:lnTo>
                    <a:pt x="360426" y="1310386"/>
                  </a:lnTo>
                  <a:lnTo>
                    <a:pt x="366268" y="1279271"/>
                  </a:lnTo>
                  <a:lnTo>
                    <a:pt x="371094" y="1250442"/>
                  </a:lnTo>
                  <a:lnTo>
                    <a:pt x="374904" y="1224534"/>
                  </a:lnTo>
                  <a:lnTo>
                    <a:pt x="377317" y="1201039"/>
                  </a:lnTo>
                  <a:lnTo>
                    <a:pt x="378206" y="1180338"/>
                  </a:lnTo>
                  <a:lnTo>
                    <a:pt x="378206" y="1162050"/>
                  </a:lnTo>
                  <a:lnTo>
                    <a:pt x="376809" y="1145794"/>
                  </a:lnTo>
                  <a:lnTo>
                    <a:pt x="373888" y="1132840"/>
                  </a:lnTo>
                  <a:lnTo>
                    <a:pt x="369062" y="1121791"/>
                  </a:lnTo>
                  <a:lnTo>
                    <a:pt x="363347" y="1113155"/>
                  </a:lnTo>
                  <a:lnTo>
                    <a:pt x="355219" y="1106424"/>
                  </a:lnTo>
                  <a:lnTo>
                    <a:pt x="329692" y="1131824"/>
                  </a:lnTo>
                  <a:lnTo>
                    <a:pt x="306705" y="1156843"/>
                  </a:lnTo>
                  <a:lnTo>
                    <a:pt x="285623" y="1182751"/>
                  </a:lnTo>
                  <a:lnTo>
                    <a:pt x="265938" y="1208151"/>
                  </a:lnTo>
                  <a:lnTo>
                    <a:pt x="230378" y="1259078"/>
                  </a:lnTo>
                  <a:lnTo>
                    <a:pt x="197231" y="1310005"/>
                  </a:lnTo>
                  <a:lnTo>
                    <a:pt x="162687" y="1360297"/>
                  </a:lnTo>
                  <a:lnTo>
                    <a:pt x="144018" y="1384808"/>
                  </a:lnTo>
                  <a:lnTo>
                    <a:pt x="123825" y="1409319"/>
                  </a:lnTo>
                  <a:lnTo>
                    <a:pt x="102235" y="1433322"/>
                  </a:lnTo>
                  <a:lnTo>
                    <a:pt x="77724" y="1457325"/>
                  </a:lnTo>
                  <a:lnTo>
                    <a:pt x="51308" y="1480312"/>
                  </a:lnTo>
                  <a:lnTo>
                    <a:pt x="21590" y="1502918"/>
                  </a:lnTo>
                  <a:lnTo>
                    <a:pt x="70993" y="1374267"/>
                  </a:lnTo>
                  <a:lnTo>
                    <a:pt x="120904" y="1248029"/>
                  </a:lnTo>
                  <a:lnTo>
                    <a:pt x="146812" y="1186561"/>
                  </a:lnTo>
                  <a:lnTo>
                    <a:pt x="173228" y="1125601"/>
                  </a:lnTo>
                  <a:lnTo>
                    <a:pt x="200152" y="1066165"/>
                  </a:lnTo>
                  <a:lnTo>
                    <a:pt x="227965" y="1007999"/>
                  </a:lnTo>
                  <a:lnTo>
                    <a:pt x="256286" y="951357"/>
                  </a:lnTo>
                  <a:lnTo>
                    <a:pt x="286131" y="895731"/>
                  </a:lnTo>
                  <a:lnTo>
                    <a:pt x="316357" y="842391"/>
                  </a:lnTo>
                  <a:lnTo>
                    <a:pt x="347472" y="790575"/>
                  </a:lnTo>
                  <a:lnTo>
                    <a:pt x="380111" y="740664"/>
                  </a:lnTo>
                  <a:lnTo>
                    <a:pt x="414274" y="692658"/>
                  </a:lnTo>
                  <a:lnTo>
                    <a:pt x="449326" y="646557"/>
                  </a:lnTo>
                  <a:lnTo>
                    <a:pt x="486283" y="603377"/>
                  </a:lnTo>
                  <a:lnTo>
                    <a:pt x="458343" y="629285"/>
                  </a:lnTo>
                  <a:lnTo>
                    <a:pt x="428625" y="656717"/>
                  </a:lnTo>
                  <a:lnTo>
                    <a:pt x="397891" y="685419"/>
                  </a:lnTo>
                  <a:lnTo>
                    <a:pt x="366268" y="714756"/>
                  </a:lnTo>
                  <a:lnTo>
                    <a:pt x="300990" y="774700"/>
                  </a:lnTo>
                  <a:lnTo>
                    <a:pt x="234188" y="834771"/>
                  </a:lnTo>
                  <a:lnTo>
                    <a:pt x="201168" y="863600"/>
                  </a:lnTo>
                  <a:lnTo>
                    <a:pt x="168529" y="891413"/>
                  </a:lnTo>
                  <a:lnTo>
                    <a:pt x="136779" y="918210"/>
                  </a:lnTo>
                  <a:lnTo>
                    <a:pt x="106553" y="942721"/>
                  </a:lnTo>
                  <a:lnTo>
                    <a:pt x="77216" y="965327"/>
                  </a:lnTo>
                  <a:lnTo>
                    <a:pt x="49403" y="985901"/>
                  </a:lnTo>
                  <a:lnTo>
                    <a:pt x="23495" y="1003173"/>
                  </a:lnTo>
                  <a:lnTo>
                    <a:pt x="11557" y="1010920"/>
                  </a:lnTo>
                  <a:lnTo>
                    <a:pt x="0" y="1017651"/>
                  </a:lnTo>
                  <a:lnTo>
                    <a:pt x="889" y="998855"/>
                  </a:lnTo>
                  <a:lnTo>
                    <a:pt x="5334" y="978281"/>
                  </a:lnTo>
                  <a:lnTo>
                    <a:pt x="13462" y="956691"/>
                  </a:lnTo>
                  <a:lnTo>
                    <a:pt x="24003" y="933577"/>
                  </a:lnTo>
                  <a:lnTo>
                    <a:pt x="37973" y="909193"/>
                  </a:lnTo>
                  <a:lnTo>
                    <a:pt x="54737" y="884174"/>
                  </a:lnTo>
                  <a:lnTo>
                    <a:pt x="73406" y="858266"/>
                  </a:lnTo>
                  <a:lnTo>
                    <a:pt x="94488" y="831342"/>
                  </a:lnTo>
                  <a:lnTo>
                    <a:pt x="118110" y="804037"/>
                  </a:lnTo>
                  <a:lnTo>
                    <a:pt x="143002" y="776224"/>
                  </a:lnTo>
                  <a:lnTo>
                    <a:pt x="169926" y="747903"/>
                  </a:lnTo>
                  <a:lnTo>
                    <a:pt x="197739" y="719074"/>
                  </a:lnTo>
                  <a:lnTo>
                    <a:pt x="257302" y="661924"/>
                  </a:lnTo>
                  <a:lnTo>
                    <a:pt x="319659" y="605282"/>
                  </a:lnTo>
                  <a:lnTo>
                    <a:pt x="383540" y="550164"/>
                  </a:lnTo>
                  <a:lnTo>
                    <a:pt x="446913" y="497332"/>
                  </a:lnTo>
                  <a:lnTo>
                    <a:pt x="477647" y="472313"/>
                  </a:lnTo>
                  <a:lnTo>
                    <a:pt x="507873" y="447929"/>
                  </a:lnTo>
                  <a:lnTo>
                    <a:pt x="537083" y="424815"/>
                  </a:lnTo>
                  <a:lnTo>
                    <a:pt x="565404" y="403225"/>
                  </a:lnTo>
                  <a:lnTo>
                    <a:pt x="591820" y="383032"/>
                  </a:lnTo>
                  <a:lnTo>
                    <a:pt x="617220" y="364363"/>
                  </a:lnTo>
                  <a:lnTo>
                    <a:pt x="640334" y="347091"/>
                  </a:lnTo>
                  <a:lnTo>
                    <a:pt x="661924" y="331724"/>
                  </a:lnTo>
                  <a:lnTo>
                    <a:pt x="680593" y="317754"/>
                  </a:lnTo>
                  <a:lnTo>
                    <a:pt x="697484" y="306324"/>
                  </a:lnTo>
                  <a:lnTo>
                    <a:pt x="711327" y="296672"/>
                  </a:lnTo>
                  <a:lnTo>
                    <a:pt x="717169" y="292862"/>
                  </a:lnTo>
                  <a:lnTo>
                    <a:pt x="722376" y="289433"/>
                  </a:lnTo>
                  <a:lnTo>
                    <a:pt x="705104" y="291338"/>
                  </a:lnTo>
                  <a:lnTo>
                    <a:pt x="688848" y="295275"/>
                  </a:lnTo>
                  <a:lnTo>
                    <a:pt x="673481" y="300990"/>
                  </a:lnTo>
                  <a:lnTo>
                    <a:pt x="657606" y="308610"/>
                  </a:lnTo>
                  <a:lnTo>
                    <a:pt x="641731" y="318262"/>
                  </a:lnTo>
                  <a:lnTo>
                    <a:pt x="623951" y="330327"/>
                  </a:lnTo>
                  <a:lnTo>
                    <a:pt x="604774" y="344170"/>
                  </a:lnTo>
                  <a:lnTo>
                    <a:pt x="583184" y="360934"/>
                  </a:lnTo>
                  <a:lnTo>
                    <a:pt x="571246" y="370078"/>
                  </a:lnTo>
                  <a:lnTo>
                    <a:pt x="558292" y="379730"/>
                  </a:lnTo>
                  <a:lnTo>
                    <a:pt x="544322" y="390271"/>
                  </a:lnTo>
                  <a:lnTo>
                    <a:pt x="529463" y="401320"/>
                  </a:lnTo>
                  <a:lnTo>
                    <a:pt x="513588" y="412877"/>
                  </a:lnTo>
                  <a:lnTo>
                    <a:pt x="496824" y="424815"/>
                  </a:lnTo>
                  <a:lnTo>
                    <a:pt x="478536" y="437769"/>
                  </a:lnTo>
                  <a:lnTo>
                    <a:pt x="458851" y="451231"/>
                  </a:lnTo>
                  <a:lnTo>
                    <a:pt x="437769" y="465582"/>
                  </a:lnTo>
                  <a:lnTo>
                    <a:pt x="415671" y="480568"/>
                  </a:lnTo>
                  <a:lnTo>
                    <a:pt x="391668" y="495808"/>
                  </a:lnTo>
                  <a:lnTo>
                    <a:pt x="365760" y="512191"/>
                  </a:lnTo>
                  <a:lnTo>
                    <a:pt x="338328" y="528955"/>
                  </a:lnTo>
                  <a:lnTo>
                    <a:pt x="309626" y="546735"/>
                  </a:lnTo>
                  <a:lnTo>
                    <a:pt x="278892" y="565023"/>
                  </a:lnTo>
                  <a:lnTo>
                    <a:pt x="245745" y="584200"/>
                  </a:lnTo>
                  <a:lnTo>
                    <a:pt x="257302" y="561594"/>
                  </a:lnTo>
                  <a:lnTo>
                    <a:pt x="270256" y="539115"/>
                  </a:lnTo>
                  <a:lnTo>
                    <a:pt x="284607" y="517525"/>
                  </a:lnTo>
                  <a:lnTo>
                    <a:pt x="300482" y="495808"/>
                  </a:lnTo>
                  <a:lnTo>
                    <a:pt x="316738" y="475234"/>
                  </a:lnTo>
                  <a:lnTo>
                    <a:pt x="334518" y="455041"/>
                  </a:lnTo>
                  <a:lnTo>
                    <a:pt x="353314" y="434848"/>
                  </a:lnTo>
                  <a:lnTo>
                    <a:pt x="372999" y="415671"/>
                  </a:lnTo>
                  <a:lnTo>
                    <a:pt x="413766" y="378714"/>
                  </a:lnTo>
                  <a:lnTo>
                    <a:pt x="457454" y="343662"/>
                  </a:lnTo>
                  <a:lnTo>
                    <a:pt x="502539" y="311023"/>
                  </a:lnTo>
                  <a:lnTo>
                    <a:pt x="548640" y="281305"/>
                  </a:lnTo>
                  <a:lnTo>
                    <a:pt x="594741" y="253492"/>
                  </a:lnTo>
                  <a:lnTo>
                    <a:pt x="640334" y="228473"/>
                  </a:lnTo>
                  <a:lnTo>
                    <a:pt x="684530" y="205994"/>
                  </a:lnTo>
                  <a:lnTo>
                    <a:pt x="706120" y="195834"/>
                  </a:lnTo>
                  <a:lnTo>
                    <a:pt x="727202" y="186309"/>
                  </a:lnTo>
                  <a:lnTo>
                    <a:pt x="747395" y="177673"/>
                  </a:lnTo>
                  <a:lnTo>
                    <a:pt x="766572" y="169418"/>
                  </a:lnTo>
                  <a:lnTo>
                    <a:pt x="784733" y="162306"/>
                  </a:lnTo>
                  <a:lnTo>
                    <a:pt x="802513" y="156083"/>
                  </a:lnTo>
                  <a:lnTo>
                    <a:pt x="818896" y="150241"/>
                  </a:lnTo>
                  <a:lnTo>
                    <a:pt x="834263" y="145034"/>
                  </a:lnTo>
                  <a:lnTo>
                    <a:pt x="848614" y="141097"/>
                  </a:lnTo>
                  <a:lnTo>
                    <a:pt x="861568" y="137795"/>
                  </a:lnTo>
                  <a:lnTo>
                    <a:pt x="854837" y="133985"/>
                  </a:lnTo>
                  <a:lnTo>
                    <a:pt x="847725" y="131572"/>
                  </a:lnTo>
                  <a:lnTo>
                    <a:pt x="831850" y="128651"/>
                  </a:lnTo>
                  <a:lnTo>
                    <a:pt x="814578" y="129159"/>
                  </a:lnTo>
                  <a:lnTo>
                    <a:pt x="795782" y="132080"/>
                  </a:lnTo>
                  <a:lnTo>
                    <a:pt x="775208" y="137287"/>
                  </a:lnTo>
                  <a:lnTo>
                    <a:pt x="753618" y="144526"/>
                  </a:lnTo>
                  <a:lnTo>
                    <a:pt x="730504" y="153670"/>
                  </a:lnTo>
                  <a:lnTo>
                    <a:pt x="706120" y="163703"/>
                  </a:lnTo>
                  <a:lnTo>
                    <a:pt x="680593" y="174752"/>
                  </a:lnTo>
                  <a:lnTo>
                    <a:pt x="653796" y="186690"/>
                  </a:lnTo>
                  <a:lnTo>
                    <a:pt x="598043" y="210693"/>
                  </a:lnTo>
                  <a:lnTo>
                    <a:pt x="568833" y="222758"/>
                  </a:lnTo>
                  <a:lnTo>
                    <a:pt x="538988" y="233807"/>
                  </a:lnTo>
                  <a:lnTo>
                    <a:pt x="508762" y="243332"/>
                  </a:lnTo>
                  <a:lnTo>
                    <a:pt x="477647" y="251968"/>
                  </a:lnTo>
                  <a:lnTo>
                    <a:pt x="510667" y="226060"/>
                  </a:lnTo>
                  <a:lnTo>
                    <a:pt x="542925" y="202057"/>
                  </a:lnTo>
                  <a:lnTo>
                    <a:pt x="573532" y="179578"/>
                  </a:lnTo>
                  <a:lnTo>
                    <a:pt x="603885" y="158369"/>
                  </a:lnTo>
                  <a:lnTo>
                    <a:pt x="633603" y="139192"/>
                  </a:lnTo>
                  <a:lnTo>
                    <a:pt x="662432" y="121920"/>
                  </a:lnTo>
                  <a:lnTo>
                    <a:pt x="691134" y="106172"/>
                  </a:lnTo>
                  <a:lnTo>
                    <a:pt x="719963" y="91694"/>
                  </a:lnTo>
                  <a:lnTo>
                    <a:pt x="748792" y="78740"/>
                  </a:lnTo>
                  <a:lnTo>
                    <a:pt x="778129" y="67691"/>
                  </a:lnTo>
                  <a:lnTo>
                    <a:pt x="808355" y="57658"/>
                  </a:lnTo>
                  <a:lnTo>
                    <a:pt x="838581" y="49530"/>
                  </a:lnTo>
                  <a:lnTo>
                    <a:pt x="870204" y="42799"/>
                  </a:lnTo>
                  <a:lnTo>
                    <a:pt x="902843" y="37465"/>
                  </a:lnTo>
                  <a:lnTo>
                    <a:pt x="937006" y="34163"/>
                  </a:lnTo>
                  <a:lnTo>
                    <a:pt x="972439" y="31750"/>
                  </a:lnTo>
                  <a:lnTo>
                    <a:pt x="984504" y="26416"/>
                  </a:lnTo>
                  <a:lnTo>
                    <a:pt x="996950" y="19685"/>
                  </a:lnTo>
                  <a:lnTo>
                    <a:pt x="1022858" y="6223"/>
                  </a:lnTo>
                  <a:lnTo>
                    <a:pt x="1035304" y="1905"/>
                  </a:lnTo>
                  <a:lnTo>
                    <a:pt x="1046861" y="0"/>
                  </a:lnTo>
                  <a:lnTo>
                    <a:pt x="1052195" y="508"/>
                  </a:lnTo>
                  <a:lnTo>
                    <a:pt x="1056894" y="1905"/>
                  </a:lnTo>
                  <a:lnTo>
                    <a:pt x="1061212" y="4826"/>
                  </a:lnTo>
                  <a:lnTo>
                    <a:pt x="1065149" y="8636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1650" y="2613660"/>
              <a:ext cx="1223011" cy="1507491"/>
            </a:xfrm>
            <a:custGeom>
              <a:avLst/>
              <a:gdLst/>
              <a:ahLst/>
              <a:cxnLst/>
              <a:rect l="0" t="0" r="0" b="0"/>
              <a:pathLst>
                <a:path w="1223011" h="1507491">
                  <a:moveTo>
                    <a:pt x="1065530" y="7620"/>
                  </a:moveTo>
                  <a:lnTo>
                    <a:pt x="1061720" y="3810"/>
                  </a:lnTo>
                  <a:lnTo>
                    <a:pt x="1056640" y="1270"/>
                  </a:lnTo>
                  <a:lnTo>
                    <a:pt x="1052830" y="0"/>
                  </a:lnTo>
                  <a:lnTo>
                    <a:pt x="1046480" y="0"/>
                  </a:lnTo>
                  <a:lnTo>
                    <a:pt x="1035050" y="1270"/>
                  </a:lnTo>
                  <a:lnTo>
                    <a:pt x="1023620" y="6350"/>
                  </a:lnTo>
                  <a:lnTo>
                    <a:pt x="996950" y="19050"/>
                  </a:lnTo>
                  <a:lnTo>
                    <a:pt x="984250" y="25400"/>
                  </a:lnTo>
                  <a:lnTo>
                    <a:pt x="972820" y="31750"/>
                  </a:lnTo>
                  <a:lnTo>
                    <a:pt x="937260" y="34290"/>
                  </a:lnTo>
                  <a:lnTo>
                    <a:pt x="902970" y="36830"/>
                  </a:lnTo>
                  <a:lnTo>
                    <a:pt x="869950" y="41910"/>
                  </a:lnTo>
                  <a:lnTo>
                    <a:pt x="838200" y="49530"/>
                  </a:lnTo>
                  <a:lnTo>
                    <a:pt x="808990" y="57150"/>
                  </a:lnTo>
                  <a:lnTo>
                    <a:pt x="778510" y="67310"/>
                  </a:lnTo>
                  <a:lnTo>
                    <a:pt x="749300" y="78740"/>
                  </a:lnTo>
                  <a:lnTo>
                    <a:pt x="720090" y="91440"/>
                  </a:lnTo>
                  <a:lnTo>
                    <a:pt x="690880" y="105410"/>
                  </a:lnTo>
                  <a:lnTo>
                    <a:pt x="662940" y="121920"/>
                  </a:lnTo>
                  <a:lnTo>
                    <a:pt x="633730" y="138430"/>
                  </a:lnTo>
                  <a:lnTo>
                    <a:pt x="604520" y="157480"/>
                  </a:lnTo>
                  <a:lnTo>
                    <a:pt x="574040" y="179070"/>
                  </a:lnTo>
                  <a:lnTo>
                    <a:pt x="543560" y="201930"/>
                  </a:lnTo>
                  <a:lnTo>
                    <a:pt x="510540" y="226060"/>
                  </a:lnTo>
                  <a:lnTo>
                    <a:pt x="477520" y="251460"/>
                  </a:lnTo>
                  <a:lnTo>
                    <a:pt x="509270" y="242570"/>
                  </a:lnTo>
                  <a:lnTo>
                    <a:pt x="539750" y="233680"/>
                  </a:lnTo>
                  <a:lnTo>
                    <a:pt x="568960" y="222250"/>
                  </a:lnTo>
                  <a:lnTo>
                    <a:pt x="598170" y="210820"/>
                  </a:lnTo>
                  <a:lnTo>
                    <a:pt x="654050" y="186690"/>
                  </a:lnTo>
                  <a:lnTo>
                    <a:pt x="680720" y="173990"/>
                  </a:lnTo>
                  <a:lnTo>
                    <a:pt x="706120" y="163830"/>
                  </a:lnTo>
                  <a:lnTo>
                    <a:pt x="730250" y="153670"/>
                  </a:lnTo>
                  <a:lnTo>
                    <a:pt x="754380" y="143510"/>
                  </a:lnTo>
                  <a:lnTo>
                    <a:pt x="775970" y="137160"/>
                  </a:lnTo>
                  <a:lnTo>
                    <a:pt x="796290" y="132080"/>
                  </a:lnTo>
                  <a:lnTo>
                    <a:pt x="815340" y="128270"/>
                  </a:lnTo>
                  <a:lnTo>
                    <a:pt x="831850" y="128270"/>
                  </a:lnTo>
                  <a:lnTo>
                    <a:pt x="848360" y="130810"/>
                  </a:lnTo>
                  <a:lnTo>
                    <a:pt x="854710" y="133350"/>
                  </a:lnTo>
                  <a:lnTo>
                    <a:pt x="862330" y="137160"/>
                  </a:lnTo>
                  <a:lnTo>
                    <a:pt x="848360" y="140970"/>
                  </a:lnTo>
                  <a:lnTo>
                    <a:pt x="834390" y="144780"/>
                  </a:lnTo>
                  <a:lnTo>
                    <a:pt x="819150" y="149860"/>
                  </a:lnTo>
                  <a:lnTo>
                    <a:pt x="802640" y="156210"/>
                  </a:lnTo>
                  <a:lnTo>
                    <a:pt x="784860" y="161290"/>
                  </a:lnTo>
                  <a:lnTo>
                    <a:pt x="767080" y="168910"/>
                  </a:lnTo>
                  <a:lnTo>
                    <a:pt x="748030" y="177800"/>
                  </a:lnTo>
                  <a:lnTo>
                    <a:pt x="727710" y="185420"/>
                  </a:lnTo>
                  <a:lnTo>
                    <a:pt x="706120" y="195580"/>
                  </a:lnTo>
                  <a:lnTo>
                    <a:pt x="684530" y="205740"/>
                  </a:lnTo>
                  <a:lnTo>
                    <a:pt x="640080" y="228600"/>
                  </a:lnTo>
                  <a:lnTo>
                    <a:pt x="594360" y="252730"/>
                  </a:lnTo>
                  <a:lnTo>
                    <a:pt x="548640" y="280670"/>
                  </a:lnTo>
                  <a:lnTo>
                    <a:pt x="502920" y="311150"/>
                  </a:lnTo>
                  <a:lnTo>
                    <a:pt x="457200" y="342900"/>
                  </a:lnTo>
                  <a:lnTo>
                    <a:pt x="414020" y="378460"/>
                  </a:lnTo>
                  <a:lnTo>
                    <a:pt x="373380" y="415290"/>
                  </a:lnTo>
                  <a:lnTo>
                    <a:pt x="353060" y="434340"/>
                  </a:lnTo>
                  <a:lnTo>
                    <a:pt x="335280" y="454660"/>
                  </a:lnTo>
                  <a:lnTo>
                    <a:pt x="317500" y="474980"/>
                  </a:lnTo>
                  <a:lnTo>
                    <a:pt x="300990" y="495300"/>
                  </a:lnTo>
                  <a:lnTo>
                    <a:pt x="284480" y="516890"/>
                  </a:lnTo>
                  <a:lnTo>
                    <a:pt x="270510" y="538480"/>
                  </a:lnTo>
                  <a:lnTo>
                    <a:pt x="257810" y="561340"/>
                  </a:lnTo>
                  <a:lnTo>
                    <a:pt x="246380" y="584200"/>
                  </a:lnTo>
                  <a:lnTo>
                    <a:pt x="279400" y="565150"/>
                  </a:lnTo>
                  <a:lnTo>
                    <a:pt x="309880" y="546100"/>
                  </a:lnTo>
                  <a:lnTo>
                    <a:pt x="339090" y="528320"/>
                  </a:lnTo>
                  <a:lnTo>
                    <a:pt x="365760" y="511810"/>
                  </a:lnTo>
                  <a:lnTo>
                    <a:pt x="392430" y="495300"/>
                  </a:lnTo>
                  <a:lnTo>
                    <a:pt x="416560" y="480060"/>
                  </a:lnTo>
                  <a:lnTo>
                    <a:pt x="438150" y="464820"/>
                  </a:lnTo>
                  <a:lnTo>
                    <a:pt x="459740" y="450850"/>
                  </a:lnTo>
                  <a:lnTo>
                    <a:pt x="478790" y="436880"/>
                  </a:lnTo>
                  <a:lnTo>
                    <a:pt x="496570" y="424180"/>
                  </a:lnTo>
                  <a:lnTo>
                    <a:pt x="514350" y="412750"/>
                  </a:lnTo>
                  <a:lnTo>
                    <a:pt x="529590" y="401320"/>
                  </a:lnTo>
                  <a:lnTo>
                    <a:pt x="544830" y="389890"/>
                  </a:lnTo>
                  <a:lnTo>
                    <a:pt x="558800" y="379730"/>
                  </a:lnTo>
                  <a:lnTo>
                    <a:pt x="571500" y="369570"/>
                  </a:lnTo>
                  <a:lnTo>
                    <a:pt x="582930" y="360680"/>
                  </a:lnTo>
                  <a:lnTo>
                    <a:pt x="604520" y="344170"/>
                  </a:lnTo>
                  <a:lnTo>
                    <a:pt x="623570" y="330200"/>
                  </a:lnTo>
                  <a:lnTo>
                    <a:pt x="641350" y="317500"/>
                  </a:lnTo>
                  <a:lnTo>
                    <a:pt x="657860" y="308610"/>
                  </a:lnTo>
                  <a:lnTo>
                    <a:pt x="673100" y="300990"/>
                  </a:lnTo>
                  <a:lnTo>
                    <a:pt x="689610" y="294640"/>
                  </a:lnTo>
                  <a:lnTo>
                    <a:pt x="704850" y="290830"/>
                  </a:lnTo>
                  <a:lnTo>
                    <a:pt x="722630" y="289560"/>
                  </a:lnTo>
                  <a:lnTo>
                    <a:pt x="717550" y="292100"/>
                  </a:lnTo>
                  <a:lnTo>
                    <a:pt x="711200" y="295910"/>
                  </a:lnTo>
                  <a:lnTo>
                    <a:pt x="697230" y="306070"/>
                  </a:lnTo>
                  <a:lnTo>
                    <a:pt x="680720" y="317500"/>
                  </a:lnTo>
                  <a:lnTo>
                    <a:pt x="661670" y="331470"/>
                  </a:lnTo>
                  <a:lnTo>
                    <a:pt x="640080" y="346710"/>
                  </a:lnTo>
                  <a:lnTo>
                    <a:pt x="617220" y="364490"/>
                  </a:lnTo>
                  <a:lnTo>
                    <a:pt x="591820" y="382270"/>
                  </a:lnTo>
                  <a:lnTo>
                    <a:pt x="565150" y="402590"/>
                  </a:lnTo>
                  <a:lnTo>
                    <a:pt x="537210" y="424180"/>
                  </a:lnTo>
                  <a:lnTo>
                    <a:pt x="508000" y="447040"/>
                  </a:lnTo>
                  <a:lnTo>
                    <a:pt x="477520" y="472440"/>
                  </a:lnTo>
                  <a:lnTo>
                    <a:pt x="447040" y="496570"/>
                  </a:lnTo>
                  <a:lnTo>
                    <a:pt x="383540" y="549910"/>
                  </a:lnTo>
                  <a:lnTo>
                    <a:pt x="320040" y="604520"/>
                  </a:lnTo>
                  <a:lnTo>
                    <a:pt x="257810" y="661670"/>
                  </a:lnTo>
                  <a:lnTo>
                    <a:pt x="198120" y="718820"/>
                  </a:lnTo>
                  <a:lnTo>
                    <a:pt x="170180" y="748030"/>
                  </a:lnTo>
                  <a:lnTo>
                    <a:pt x="143510" y="775970"/>
                  </a:lnTo>
                  <a:lnTo>
                    <a:pt x="118110" y="803910"/>
                  </a:lnTo>
                  <a:lnTo>
                    <a:pt x="95250" y="830580"/>
                  </a:lnTo>
                  <a:lnTo>
                    <a:pt x="73660" y="857250"/>
                  </a:lnTo>
                  <a:lnTo>
                    <a:pt x="54610" y="883920"/>
                  </a:lnTo>
                  <a:lnTo>
                    <a:pt x="38100" y="909320"/>
                  </a:lnTo>
                  <a:lnTo>
                    <a:pt x="24130" y="933450"/>
                  </a:lnTo>
                  <a:lnTo>
                    <a:pt x="13970" y="956310"/>
                  </a:lnTo>
                  <a:lnTo>
                    <a:pt x="5080" y="977900"/>
                  </a:lnTo>
                  <a:lnTo>
                    <a:pt x="1270" y="998220"/>
                  </a:lnTo>
                  <a:lnTo>
                    <a:pt x="0" y="1017270"/>
                  </a:lnTo>
                  <a:lnTo>
                    <a:pt x="11430" y="1010920"/>
                  </a:lnTo>
                  <a:lnTo>
                    <a:pt x="24130" y="1003300"/>
                  </a:lnTo>
                  <a:lnTo>
                    <a:pt x="49530" y="985520"/>
                  </a:lnTo>
                  <a:lnTo>
                    <a:pt x="77470" y="965200"/>
                  </a:lnTo>
                  <a:lnTo>
                    <a:pt x="106680" y="942340"/>
                  </a:lnTo>
                  <a:lnTo>
                    <a:pt x="137160" y="918210"/>
                  </a:lnTo>
                  <a:lnTo>
                    <a:pt x="168910" y="891540"/>
                  </a:lnTo>
                  <a:lnTo>
                    <a:pt x="201930" y="863600"/>
                  </a:lnTo>
                  <a:lnTo>
                    <a:pt x="234950" y="834390"/>
                  </a:lnTo>
                  <a:lnTo>
                    <a:pt x="300990" y="774700"/>
                  </a:lnTo>
                  <a:lnTo>
                    <a:pt x="367030" y="713740"/>
                  </a:lnTo>
                  <a:lnTo>
                    <a:pt x="397510" y="684530"/>
                  </a:lnTo>
                  <a:lnTo>
                    <a:pt x="429260" y="656590"/>
                  </a:lnTo>
                  <a:lnTo>
                    <a:pt x="458470" y="628650"/>
                  </a:lnTo>
                  <a:lnTo>
                    <a:pt x="486410" y="603250"/>
                  </a:lnTo>
                  <a:lnTo>
                    <a:pt x="449580" y="646430"/>
                  </a:lnTo>
                  <a:lnTo>
                    <a:pt x="414020" y="692150"/>
                  </a:lnTo>
                  <a:lnTo>
                    <a:pt x="379730" y="740410"/>
                  </a:lnTo>
                  <a:lnTo>
                    <a:pt x="347980" y="789940"/>
                  </a:lnTo>
                  <a:lnTo>
                    <a:pt x="316230" y="842010"/>
                  </a:lnTo>
                  <a:lnTo>
                    <a:pt x="285750" y="895350"/>
                  </a:lnTo>
                  <a:lnTo>
                    <a:pt x="256540" y="951230"/>
                  </a:lnTo>
                  <a:lnTo>
                    <a:pt x="228600" y="1007110"/>
                  </a:lnTo>
                  <a:lnTo>
                    <a:pt x="200660" y="1065530"/>
                  </a:lnTo>
                  <a:lnTo>
                    <a:pt x="173990" y="1125220"/>
                  </a:lnTo>
                  <a:lnTo>
                    <a:pt x="147320" y="1186180"/>
                  </a:lnTo>
                  <a:lnTo>
                    <a:pt x="120650" y="1247140"/>
                  </a:lnTo>
                  <a:lnTo>
                    <a:pt x="71120" y="1374140"/>
                  </a:lnTo>
                  <a:lnTo>
                    <a:pt x="21590" y="1502410"/>
                  </a:lnTo>
                  <a:lnTo>
                    <a:pt x="52070" y="1479550"/>
                  </a:lnTo>
                  <a:lnTo>
                    <a:pt x="77470" y="1456690"/>
                  </a:lnTo>
                  <a:lnTo>
                    <a:pt x="102870" y="1432560"/>
                  </a:lnTo>
                  <a:lnTo>
                    <a:pt x="124460" y="1408430"/>
                  </a:lnTo>
                  <a:lnTo>
                    <a:pt x="144780" y="1384300"/>
                  </a:lnTo>
                  <a:lnTo>
                    <a:pt x="162560" y="1360170"/>
                  </a:lnTo>
                  <a:lnTo>
                    <a:pt x="196850" y="1309370"/>
                  </a:lnTo>
                  <a:lnTo>
                    <a:pt x="231140" y="1258570"/>
                  </a:lnTo>
                  <a:lnTo>
                    <a:pt x="266700" y="1207770"/>
                  </a:lnTo>
                  <a:lnTo>
                    <a:pt x="285750" y="1182370"/>
                  </a:lnTo>
                  <a:lnTo>
                    <a:pt x="307340" y="1156970"/>
                  </a:lnTo>
                  <a:lnTo>
                    <a:pt x="330200" y="1131570"/>
                  </a:lnTo>
                  <a:lnTo>
                    <a:pt x="355600" y="1106170"/>
                  </a:lnTo>
                  <a:lnTo>
                    <a:pt x="363220" y="1112520"/>
                  </a:lnTo>
                  <a:lnTo>
                    <a:pt x="369570" y="1121410"/>
                  </a:lnTo>
                  <a:lnTo>
                    <a:pt x="374650" y="1132840"/>
                  </a:lnTo>
                  <a:lnTo>
                    <a:pt x="377190" y="1145540"/>
                  </a:lnTo>
                  <a:lnTo>
                    <a:pt x="378460" y="1162050"/>
                  </a:lnTo>
                  <a:lnTo>
                    <a:pt x="378460" y="1179830"/>
                  </a:lnTo>
                  <a:lnTo>
                    <a:pt x="377190" y="1200150"/>
                  </a:lnTo>
                  <a:lnTo>
                    <a:pt x="374650" y="1224280"/>
                  </a:lnTo>
                  <a:lnTo>
                    <a:pt x="370840" y="1249680"/>
                  </a:lnTo>
                  <a:lnTo>
                    <a:pt x="367030" y="1278890"/>
                  </a:lnTo>
                  <a:lnTo>
                    <a:pt x="360680" y="1309370"/>
                  </a:lnTo>
                  <a:lnTo>
                    <a:pt x="353060" y="1343660"/>
                  </a:lnTo>
                  <a:lnTo>
                    <a:pt x="345440" y="1380490"/>
                  </a:lnTo>
                  <a:lnTo>
                    <a:pt x="336550" y="1419860"/>
                  </a:lnTo>
                  <a:lnTo>
                    <a:pt x="327660" y="1463040"/>
                  </a:lnTo>
                  <a:lnTo>
                    <a:pt x="317500" y="1507490"/>
                  </a:lnTo>
                  <a:lnTo>
                    <a:pt x="336550" y="1479550"/>
                  </a:lnTo>
                  <a:lnTo>
                    <a:pt x="354330" y="1446530"/>
                  </a:lnTo>
                  <a:lnTo>
                    <a:pt x="372110" y="1409700"/>
                  </a:lnTo>
                  <a:lnTo>
                    <a:pt x="391160" y="1370330"/>
                  </a:lnTo>
                  <a:lnTo>
                    <a:pt x="408940" y="1327150"/>
                  </a:lnTo>
                  <a:lnTo>
                    <a:pt x="426720" y="1282700"/>
                  </a:lnTo>
                  <a:lnTo>
                    <a:pt x="445770" y="1236980"/>
                  </a:lnTo>
                  <a:lnTo>
                    <a:pt x="464820" y="1189990"/>
                  </a:lnTo>
                  <a:lnTo>
                    <a:pt x="485140" y="1140460"/>
                  </a:lnTo>
                  <a:lnTo>
                    <a:pt x="505460" y="1092200"/>
                  </a:lnTo>
                  <a:lnTo>
                    <a:pt x="527050" y="1043940"/>
                  </a:lnTo>
                  <a:lnTo>
                    <a:pt x="549910" y="995680"/>
                  </a:lnTo>
                  <a:lnTo>
                    <a:pt x="574040" y="948690"/>
                  </a:lnTo>
                  <a:lnTo>
                    <a:pt x="599440" y="901700"/>
                  </a:lnTo>
                  <a:lnTo>
                    <a:pt x="627380" y="857250"/>
                  </a:lnTo>
                  <a:lnTo>
                    <a:pt x="656590" y="815340"/>
                  </a:lnTo>
                  <a:lnTo>
                    <a:pt x="659130" y="830580"/>
                  </a:lnTo>
                  <a:lnTo>
                    <a:pt x="657860" y="845820"/>
                  </a:lnTo>
                  <a:lnTo>
                    <a:pt x="655320" y="862330"/>
                  </a:lnTo>
                  <a:lnTo>
                    <a:pt x="650240" y="878840"/>
                  </a:lnTo>
                  <a:lnTo>
                    <a:pt x="638810" y="913130"/>
                  </a:lnTo>
                  <a:lnTo>
                    <a:pt x="624840" y="947420"/>
                  </a:lnTo>
                  <a:lnTo>
                    <a:pt x="618490" y="963930"/>
                  </a:lnTo>
                  <a:lnTo>
                    <a:pt x="613410" y="979170"/>
                  </a:lnTo>
                  <a:lnTo>
                    <a:pt x="610870" y="993140"/>
                  </a:lnTo>
                  <a:lnTo>
                    <a:pt x="608330" y="1004570"/>
                  </a:lnTo>
                  <a:lnTo>
                    <a:pt x="609600" y="1016000"/>
                  </a:lnTo>
                  <a:lnTo>
                    <a:pt x="612140" y="1021080"/>
                  </a:lnTo>
                  <a:lnTo>
                    <a:pt x="614680" y="1026160"/>
                  </a:lnTo>
                  <a:lnTo>
                    <a:pt x="617220" y="1029970"/>
                  </a:lnTo>
                  <a:lnTo>
                    <a:pt x="622300" y="1032510"/>
                  </a:lnTo>
                  <a:lnTo>
                    <a:pt x="626110" y="1035050"/>
                  </a:lnTo>
                  <a:lnTo>
                    <a:pt x="632460" y="1037590"/>
                  </a:lnTo>
                  <a:lnTo>
                    <a:pt x="640080" y="1036320"/>
                  </a:lnTo>
                  <a:lnTo>
                    <a:pt x="647700" y="1032510"/>
                  </a:lnTo>
                  <a:lnTo>
                    <a:pt x="654050" y="1024890"/>
                  </a:lnTo>
                  <a:lnTo>
                    <a:pt x="660400" y="1017270"/>
                  </a:lnTo>
                  <a:lnTo>
                    <a:pt x="666750" y="1005840"/>
                  </a:lnTo>
                  <a:lnTo>
                    <a:pt x="674370" y="991870"/>
                  </a:lnTo>
                  <a:lnTo>
                    <a:pt x="680720" y="976630"/>
                  </a:lnTo>
                  <a:lnTo>
                    <a:pt x="687070" y="960120"/>
                  </a:lnTo>
                  <a:lnTo>
                    <a:pt x="693420" y="941070"/>
                  </a:lnTo>
                  <a:lnTo>
                    <a:pt x="699770" y="922020"/>
                  </a:lnTo>
                  <a:lnTo>
                    <a:pt x="706120" y="900430"/>
                  </a:lnTo>
                  <a:lnTo>
                    <a:pt x="712470" y="877570"/>
                  </a:lnTo>
                  <a:lnTo>
                    <a:pt x="726440" y="829310"/>
                  </a:lnTo>
                  <a:lnTo>
                    <a:pt x="740410" y="777240"/>
                  </a:lnTo>
                  <a:lnTo>
                    <a:pt x="755650" y="725170"/>
                  </a:lnTo>
                  <a:lnTo>
                    <a:pt x="772160" y="670560"/>
                  </a:lnTo>
                  <a:lnTo>
                    <a:pt x="789940" y="617220"/>
                  </a:lnTo>
                  <a:lnTo>
                    <a:pt x="808990" y="566420"/>
                  </a:lnTo>
                  <a:lnTo>
                    <a:pt x="819150" y="541020"/>
                  </a:lnTo>
                  <a:lnTo>
                    <a:pt x="830580" y="516890"/>
                  </a:lnTo>
                  <a:lnTo>
                    <a:pt x="842010" y="494030"/>
                  </a:lnTo>
                  <a:lnTo>
                    <a:pt x="853440" y="472440"/>
                  </a:lnTo>
                  <a:lnTo>
                    <a:pt x="866140" y="452120"/>
                  </a:lnTo>
                  <a:lnTo>
                    <a:pt x="878840" y="433070"/>
                  </a:lnTo>
                  <a:lnTo>
                    <a:pt x="892810" y="416560"/>
                  </a:lnTo>
                  <a:lnTo>
                    <a:pt x="906780" y="400050"/>
                  </a:lnTo>
                  <a:lnTo>
                    <a:pt x="906780" y="430530"/>
                  </a:lnTo>
                  <a:lnTo>
                    <a:pt x="908050" y="462280"/>
                  </a:lnTo>
                  <a:lnTo>
                    <a:pt x="910590" y="495300"/>
                  </a:lnTo>
                  <a:lnTo>
                    <a:pt x="913130" y="528320"/>
                  </a:lnTo>
                  <a:lnTo>
                    <a:pt x="918210" y="596900"/>
                  </a:lnTo>
                  <a:lnTo>
                    <a:pt x="923290" y="666750"/>
                  </a:lnTo>
                  <a:lnTo>
                    <a:pt x="929640" y="734060"/>
                  </a:lnTo>
                  <a:lnTo>
                    <a:pt x="930910" y="765810"/>
                  </a:lnTo>
                  <a:lnTo>
                    <a:pt x="933450" y="796290"/>
                  </a:lnTo>
                  <a:lnTo>
                    <a:pt x="934720" y="826770"/>
                  </a:lnTo>
                  <a:lnTo>
                    <a:pt x="934720" y="854710"/>
                  </a:lnTo>
                  <a:lnTo>
                    <a:pt x="934720" y="880110"/>
                  </a:lnTo>
                  <a:lnTo>
                    <a:pt x="933450" y="904240"/>
                  </a:lnTo>
                  <a:lnTo>
                    <a:pt x="946150" y="885190"/>
                  </a:lnTo>
                  <a:lnTo>
                    <a:pt x="957580" y="866140"/>
                  </a:lnTo>
                  <a:lnTo>
                    <a:pt x="967740" y="847090"/>
                  </a:lnTo>
                  <a:lnTo>
                    <a:pt x="975360" y="828040"/>
                  </a:lnTo>
                  <a:lnTo>
                    <a:pt x="982980" y="810260"/>
                  </a:lnTo>
                  <a:lnTo>
                    <a:pt x="988060" y="792480"/>
                  </a:lnTo>
                  <a:lnTo>
                    <a:pt x="993140" y="775970"/>
                  </a:lnTo>
                  <a:lnTo>
                    <a:pt x="996950" y="759460"/>
                  </a:lnTo>
                  <a:lnTo>
                    <a:pt x="1002030" y="726440"/>
                  </a:lnTo>
                  <a:lnTo>
                    <a:pt x="1003300" y="695960"/>
                  </a:lnTo>
                  <a:lnTo>
                    <a:pt x="1002030" y="665480"/>
                  </a:lnTo>
                  <a:lnTo>
                    <a:pt x="999490" y="635000"/>
                  </a:lnTo>
                  <a:lnTo>
                    <a:pt x="990600" y="576580"/>
                  </a:lnTo>
                  <a:lnTo>
                    <a:pt x="981710" y="519430"/>
                  </a:lnTo>
                  <a:lnTo>
                    <a:pt x="979170" y="490220"/>
                  </a:lnTo>
                  <a:lnTo>
                    <a:pt x="977900" y="461010"/>
                  </a:lnTo>
                  <a:lnTo>
                    <a:pt x="980440" y="431800"/>
                  </a:lnTo>
                  <a:lnTo>
                    <a:pt x="985520" y="401320"/>
                  </a:lnTo>
                  <a:lnTo>
                    <a:pt x="1013460" y="360680"/>
                  </a:lnTo>
                  <a:lnTo>
                    <a:pt x="1042670" y="321310"/>
                  </a:lnTo>
                  <a:lnTo>
                    <a:pt x="1073150" y="283210"/>
                  </a:lnTo>
                  <a:lnTo>
                    <a:pt x="1103630" y="246380"/>
                  </a:lnTo>
                  <a:lnTo>
                    <a:pt x="1135380" y="208280"/>
                  </a:lnTo>
                  <a:lnTo>
                    <a:pt x="1165860" y="168910"/>
                  </a:lnTo>
                  <a:lnTo>
                    <a:pt x="1195070" y="129540"/>
                  </a:lnTo>
                  <a:lnTo>
                    <a:pt x="1223010" y="87630"/>
                  </a:lnTo>
                  <a:lnTo>
                    <a:pt x="1217930" y="82550"/>
                  </a:lnTo>
                  <a:lnTo>
                    <a:pt x="1214120" y="81280"/>
                  </a:lnTo>
                  <a:lnTo>
                    <a:pt x="1209040" y="80010"/>
                  </a:lnTo>
                  <a:lnTo>
                    <a:pt x="1203960" y="78740"/>
                  </a:lnTo>
                  <a:lnTo>
                    <a:pt x="1193800" y="82550"/>
                  </a:lnTo>
                  <a:lnTo>
                    <a:pt x="1182370" y="88900"/>
                  </a:lnTo>
                  <a:lnTo>
                    <a:pt x="1170940" y="99060"/>
                  </a:lnTo>
                  <a:lnTo>
                    <a:pt x="1159510" y="110490"/>
                  </a:lnTo>
                  <a:lnTo>
                    <a:pt x="1135380" y="138430"/>
                  </a:lnTo>
                  <a:lnTo>
                    <a:pt x="1111250" y="166370"/>
                  </a:lnTo>
                  <a:lnTo>
                    <a:pt x="1099820" y="177800"/>
                  </a:lnTo>
                  <a:lnTo>
                    <a:pt x="1089660" y="186690"/>
                  </a:lnTo>
                  <a:lnTo>
                    <a:pt x="1078230" y="194310"/>
                  </a:lnTo>
                  <a:lnTo>
                    <a:pt x="1068070" y="196850"/>
                  </a:lnTo>
                  <a:lnTo>
                    <a:pt x="1064260" y="196850"/>
                  </a:lnTo>
                  <a:lnTo>
                    <a:pt x="1059180" y="195580"/>
                  </a:lnTo>
                  <a:lnTo>
                    <a:pt x="1055370" y="193040"/>
                  </a:lnTo>
                  <a:lnTo>
                    <a:pt x="1051560" y="187960"/>
                  </a:lnTo>
                  <a:lnTo>
                    <a:pt x="1046480" y="181610"/>
                  </a:lnTo>
                  <a:lnTo>
                    <a:pt x="1046480" y="175260"/>
                  </a:lnTo>
                  <a:lnTo>
                    <a:pt x="1049020" y="170180"/>
                  </a:lnTo>
                  <a:lnTo>
                    <a:pt x="1052830" y="163830"/>
                  </a:lnTo>
                  <a:lnTo>
                    <a:pt x="1059180" y="158750"/>
                  </a:lnTo>
                  <a:lnTo>
                    <a:pt x="1066800" y="152400"/>
                  </a:lnTo>
                  <a:lnTo>
                    <a:pt x="1084580" y="142240"/>
                  </a:lnTo>
                  <a:lnTo>
                    <a:pt x="1104900" y="129540"/>
                  </a:lnTo>
                  <a:lnTo>
                    <a:pt x="1123950" y="116840"/>
                  </a:lnTo>
                  <a:lnTo>
                    <a:pt x="1131570" y="110490"/>
                  </a:lnTo>
                  <a:lnTo>
                    <a:pt x="1137920" y="102870"/>
                  </a:lnTo>
                  <a:lnTo>
                    <a:pt x="1141730" y="95250"/>
                  </a:lnTo>
                  <a:lnTo>
                    <a:pt x="1143000" y="86360"/>
                  </a:lnTo>
                  <a:lnTo>
                    <a:pt x="1143000" y="78740"/>
                  </a:lnTo>
                  <a:lnTo>
                    <a:pt x="1141730" y="71120"/>
                  </a:lnTo>
                  <a:lnTo>
                    <a:pt x="1139190" y="63500"/>
                  </a:lnTo>
                  <a:lnTo>
                    <a:pt x="1135380" y="55880"/>
                  </a:lnTo>
                  <a:lnTo>
                    <a:pt x="1130300" y="49530"/>
                  </a:lnTo>
                  <a:lnTo>
                    <a:pt x="1125220" y="43180"/>
                  </a:lnTo>
                  <a:lnTo>
                    <a:pt x="1118870" y="39370"/>
                  </a:lnTo>
                  <a:lnTo>
                    <a:pt x="1111250" y="35560"/>
                  </a:lnTo>
                  <a:lnTo>
                    <a:pt x="1103630" y="35560"/>
                  </a:lnTo>
                  <a:lnTo>
                    <a:pt x="1097280" y="38100"/>
                  </a:lnTo>
                  <a:lnTo>
                    <a:pt x="1089660" y="41910"/>
                  </a:lnTo>
                  <a:lnTo>
                    <a:pt x="1083310" y="46990"/>
                  </a:lnTo>
                  <a:lnTo>
                    <a:pt x="1069340" y="59690"/>
                  </a:lnTo>
                  <a:lnTo>
                    <a:pt x="1056640" y="74930"/>
                  </a:lnTo>
                  <a:lnTo>
                    <a:pt x="1043940" y="90170"/>
                  </a:lnTo>
                  <a:lnTo>
                    <a:pt x="1037590" y="96520"/>
                  </a:lnTo>
                  <a:lnTo>
                    <a:pt x="1032510" y="100330"/>
                  </a:lnTo>
                  <a:lnTo>
                    <a:pt x="1026160" y="104140"/>
                  </a:lnTo>
                  <a:lnTo>
                    <a:pt x="1021080" y="105410"/>
                  </a:lnTo>
                  <a:lnTo>
                    <a:pt x="1014730" y="104140"/>
                  </a:lnTo>
                  <a:lnTo>
                    <a:pt x="1009650" y="100330"/>
                  </a:lnTo>
                  <a:lnTo>
                    <a:pt x="1005840" y="95250"/>
                  </a:lnTo>
                  <a:lnTo>
                    <a:pt x="1005840" y="90170"/>
                  </a:lnTo>
                  <a:lnTo>
                    <a:pt x="1007110" y="85090"/>
                  </a:lnTo>
                  <a:lnTo>
                    <a:pt x="1010920" y="80010"/>
                  </a:lnTo>
                  <a:lnTo>
                    <a:pt x="1016000" y="73660"/>
                  </a:lnTo>
                  <a:lnTo>
                    <a:pt x="1021080" y="67310"/>
                  </a:lnTo>
                  <a:lnTo>
                    <a:pt x="1035050" y="55880"/>
                  </a:lnTo>
                  <a:lnTo>
                    <a:pt x="1050290" y="43180"/>
                  </a:lnTo>
                  <a:lnTo>
                    <a:pt x="1061720" y="31750"/>
                  </a:lnTo>
                  <a:lnTo>
                    <a:pt x="1065530" y="25400"/>
                  </a:lnTo>
                  <a:lnTo>
                    <a:pt x="1068070" y="19050"/>
                  </a:lnTo>
                  <a:lnTo>
                    <a:pt x="1068070" y="13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01192" y="2254123"/>
              <a:ext cx="914401" cy="990728"/>
            </a:xfrm>
            <a:custGeom>
              <a:avLst/>
              <a:gdLst/>
              <a:ahLst/>
              <a:cxnLst/>
              <a:rect l="0" t="0" r="0" b="0"/>
              <a:pathLst>
                <a:path w="914401" h="990728">
                  <a:moveTo>
                    <a:pt x="914400" y="0"/>
                  </a:moveTo>
                  <a:lnTo>
                    <a:pt x="876554" y="57150"/>
                  </a:lnTo>
                  <a:lnTo>
                    <a:pt x="19304" y="990727"/>
                  </a:lnTo>
                  <a:lnTo>
                    <a:pt x="0" y="971550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01700" y="2254250"/>
              <a:ext cx="914401" cy="990601"/>
            </a:xfrm>
            <a:custGeom>
              <a:avLst/>
              <a:gdLst/>
              <a:ahLst/>
              <a:cxnLst/>
              <a:rect l="0" t="0" r="0" b="0"/>
              <a:pathLst>
                <a:path w="914401" h="990601">
                  <a:moveTo>
                    <a:pt x="914400" y="0"/>
                  </a:moveTo>
                  <a:lnTo>
                    <a:pt x="876300" y="57150"/>
                  </a:lnTo>
                  <a:lnTo>
                    <a:pt x="19050" y="990600"/>
                  </a:lnTo>
                  <a:lnTo>
                    <a:pt x="0" y="9715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0692" y="2673223"/>
              <a:ext cx="911099" cy="952247"/>
            </a:xfrm>
            <a:custGeom>
              <a:avLst/>
              <a:gdLst/>
              <a:ahLst/>
              <a:cxnLst/>
              <a:rect l="0" t="0" r="0" b="0"/>
              <a:pathLst>
                <a:path w="911099" h="952247">
                  <a:moveTo>
                    <a:pt x="781431" y="0"/>
                  </a:moveTo>
                  <a:lnTo>
                    <a:pt x="778129" y="8128"/>
                  </a:lnTo>
                  <a:lnTo>
                    <a:pt x="775716" y="15367"/>
                  </a:lnTo>
                  <a:lnTo>
                    <a:pt x="773811" y="22098"/>
                  </a:lnTo>
                  <a:lnTo>
                    <a:pt x="772795" y="27305"/>
                  </a:lnTo>
                  <a:lnTo>
                    <a:pt x="772287" y="32131"/>
                  </a:lnTo>
                  <a:lnTo>
                    <a:pt x="772287" y="35941"/>
                  </a:lnTo>
                  <a:lnTo>
                    <a:pt x="773811" y="41275"/>
                  </a:lnTo>
                  <a:lnTo>
                    <a:pt x="777621" y="43688"/>
                  </a:lnTo>
                  <a:lnTo>
                    <a:pt x="782447" y="44069"/>
                  </a:lnTo>
                  <a:lnTo>
                    <a:pt x="789178" y="42672"/>
                  </a:lnTo>
                  <a:lnTo>
                    <a:pt x="796290" y="40259"/>
                  </a:lnTo>
                  <a:lnTo>
                    <a:pt x="813181" y="32131"/>
                  </a:lnTo>
                  <a:lnTo>
                    <a:pt x="830453" y="24003"/>
                  </a:lnTo>
                  <a:lnTo>
                    <a:pt x="838581" y="20574"/>
                  </a:lnTo>
                  <a:lnTo>
                    <a:pt x="846201" y="18161"/>
                  </a:lnTo>
                  <a:lnTo>
                    <a:pt x="852424" y="17780"/>
                  </a:lnTo>
                  <a:lnTo>
                    <a:pt x="857250" y="18669"/>
                  </a:lnTo>
                  <a:lnTo>
                    <a:pt x="854456" y="28702"/>
                  </a:lnTo>
                  <a:lnTo>
                    <a:pt x="851535" y="37846"/>
                  </a:lnTo>
                  <a:lnTo>
                    <a:pt x="849630" y="45593"/>
                  </a:lnTo>
                  <a:lnTo>
                    <a:pt x="848106" y="52705"/>
                  </a:lnTo>
                  <a:lnTo>
                    <a:pt x="846709" y="58547"/>
                  </a:lnTo>
                  <a:lnTo>
                    <a:pt x="846201" y="63373"/>
                  </a:lnTo>
                  <a:lnTo>
                    <a:pt x="846709" y="70485"/>
                  </a:lnTo>
                  <a:lnTo>
                    <a:pt x="848106" y="74803"/>
                  </a:lnTo>
                  <a:lnTo>
                    <a:pt x="851535" y="76708"/>
                  </a:lnTo>
                  <a:lnTo>
                    <a:pt x="855345" y="76327"/>
                  </a:lnTo>
                  <a:lnTo>
                    <a:pt x="860171" y="74422"/>
                  </a:lnTo>
                  <a:lnTo>
                    <a:pt x="871220" y="67691"/>
                  </a:lnTo>
                  <a:lnTo>
                    <a:pt x="881761" y="59944"/>
                  </a:lnTo>
                  <a:lnTo>
                    <a:pt x="886587" y="56642"/>
                  </a:lnTo>
                  <a:lnTo>
                    <a:pt x="890905" y="55118"/>
                  </a:lnTo>
                  <a:lnTo>
                    <a:pt x="893826" y="54737"/>
                  </a:lnTo>
                  <a:lnTo>
                    <a:pt x="895731" y="57023"/>
                  </a:lnTo>
                  <a:lnTo>
                    <a:pt x="900049" y="72898"/>
                  </a:lnTo>
                  <a:lnTo>
                    <a:pt x="903859" y="90678"/>
                  </a:lnTo>
                  <a:lnTo>
                    <a:pt x="906780" y="109855"/>
                  </a:lnTo>
                  <a:lnTo>
                    <a:pt x="909066" y="130048"/>
                  </a:lnTo>
                  <a:lnTo>
                    <a:pt x="910590" y="151638"/>
                  </a:lnTo>
                  <a:lnTo>
                    <a:pt x="911098" y="174244"/>
                  </a:lnTo>
                  <a:lnTo>
                    <a:pt x="910082" y="219837"/>
                  </a:lnTo>
                  <a:lnTo>
                    <a:pt x="906272" y="265938"/>
                  </a:lnTo>
                  <a:lnTo>
                    <a:pt x="902843" y="287909"/>
                  </a:lnTo>
                  <a:lnTo>
                    <a:pt x="899033" y="309118"/>
                  </a:lnTo>
                  <a:lnTo>
                    <a:pt x="894715" y="329184"/>
                  </a:lnTo>
                  <a:lnTo>
                    <a:pt x="889381" y="347980"/>
                  </a:lnTo>
                  <a:lnTo>
                    <a:pt x="883158" y="365252"/>
                  </a:lnTo>
                  <a:lnTo>
                    <a:pt x="876427" y="380619"/>
                  </a:lnTo>
                  <a:lnTo>
                    <a:pt x="868807" y="380111"/>
                  </a:lnTo>
                  <a:lnTo>
                    <a:pt x="862584" y="376301"/>
                  </a:lnTo>
                  <a:lnTo>
                    <a:pt x="857250" y="370967"/>
                  </a:lnTo>
                  <a:lnTo>
                    <a:pt x="852932" y="362839"/>
                  </a:lnTo>
                  <a:lnTo>
                    <a:pt x="850138" y="353187"/>
                  </a:lnTo>
                  <a:lnTo>
                    <a:pt x="847217" y="341757"/>
                  </a:lnTo>
                  <a:lnTo>
                    <a:pt x="844804" y="329184"/>
                  </a:lnTo>
                  <a:lnTo>
                    <a:pt x="842391" y="315341"/>
                  </a:lnTo>
                  <a:lnTo>
                    <a:pt x="837565" y="284607"/>
                  </a:lnTo>
                  <a:lnTo>
                    <a:pt x="829945" y="252476"/>
                  </a:lnTo>
                  <a:lnTo>
                    <a:pt x="824611" y="236093"/>
                  </a:lnTo>
                  <a:lnTo>
                    <a:pt x="817880" y="220218"/>
                  </a:lnTo>
                  <a:lnTo>
                    <a:pt x="810260" y="204978"/>
                  </a:lnTo>
                  <a:lnTo>
                    <a:pt x="800100" y="189992"/>
                  </a:lnTo>
                  <a:lnTo>
                    <a:pt x="793496" y="200152"/>
                  </a:lnTo>
                  <a:lnTo>
                    <a:pt x="787146" y="211582"/>
                  </a:lnTo>
                  <a:lnTo>
                    <a:pt x="781431" y="225044"/>
                  </a:lnTo>
                  <a:lnTo>
                    <a:pt x="776605" y="239522"/>
                  </a:lnTo>
                  <a:lnTo>
                    <a:pt x="771906" y="255778"/>
                  </a:lnTo>
                  <a:lnTo>
                    <a:pt x="767461" y="273050"/>
                  </a:lnTo>
                  <a:lnTo>
                    <a:pt x="759333" y="311023"/>
                  </a:lnTo>
                  <a:lnTo>
                    <a:pt x="752602" y="351790"/>
                  </a:lnTo>
                  <a:lnTo>
                    <a:pt x="745871" y="394970"/>
                  </a:lnTo>
                  <a:lnTo>
                    <a:pt x="731012" y="483362"/>
                  </a:lnTo>
                  <a:lnTo>
                    <a:pt x="722376" y="526034"/>
                  </a:lnTo>
                  <a:lnTo>
                    <a:pt x="712343" y="566801"/>
                  </a:lnTo>
                  <a:lnTo>
                    <a:pt x="706501" y="585978"/>
                  </a:lnTo>
                  <a:lnTo>
                    <a:pt x="699897" y="604266"/>
                  </a:lnTo>
                  <a:lnTo>
                    <a:pt x="693166" y="621538"/>
                  </a:lnTo>
                  <a:lnTo>
                    <a:pt x="684911" y="637413"/>
                  </a:lnTo>
                  <a:lnTo>
                    <a:pt x="676783" y="652272"/>
                  </a:lnTo>
                  <a:lnTo>
                    <a:pt x="667258" y="665226"/>
                  </a:lnTo>
                  <a:lnTo>
                    <a:pt x="657098" y="676783"/>
                  </a:lnTo>
                  <a:lnTo>
                    <a:pt x="646049" y="686308"/>
                  </a:lnTo>
                  <a:lnTo>
                    <a:pt x="633603" y="694055"/>
                  </a:lnTo>
                  <a:lnTo>
                    <a:pt x="620649" y="699770"/>
                  </a:lnTo>
                  <a:lnTo>
                    <a:pt x="606298" y="703199"/>
                  </a:lnTo>
                  <a:lnTo>
                    <a:pt x="590931" y="704596"/>
                  </a:lnTo>
                  <a:lnTo>
                    <a:pt x="587502" y="695452"/>
                  </a:lnTo>
                  <a:lnTo>
                    <a:pt x="585597" y="685419"/>
                  </a:lnTo>
                  <a:lnTo>
                    <a:pt x="584581" y="675259"/>
                  </a:lnTo>
                  <a:lnTo>
                    <a:pt x="584581" y="664337"/>
                  </a:lnTo>
                  <a:lnTo>
                    <a:pt x="586994" y="641731"/>
                  </a:lnTo>
                  <a:lnTo>
                    <a:pt x="591820" y="617728"/>
                  </a:lnTo>
                  <a:lnTo>
                    <a:pt x="598551" y="592709"/>
                  </a:lnTo>
                  <a:lnTo>
                    <a:pt x="607187" y="567817"/>
                  </a:lnTo>
                  <a:lnTo>
                    <a:pt x="626364" y="517398"/>
                  </a:lnTo>
                  <a:lnTo>
                    <a:pt x="636016" y="493395"/>
                  </a:lnTo>
                  <a:lnTo>
                    <a:pt x="645160" y="470408"/>
                  </a:lnTo>
                  <a:lnTo>
                    <a:pt x="652272" y="449199"/>
                  </a:lnTo>
                  <a:lnTo>
                    <a:pt x="658114" y="429514"/>
                  </a:lnTo>
                  <a:lnTo>
                    <a:pt x="659511" y="420878"/>
                  </a:lnTo>
                  <a:lnTo>
                    <a:pt x="660527" y="412750"/>
                  </a:lnTo>
                  <a:lnTo>
                    <a:pt x="660908" y="405511"/>
                  </a:lnTo>
                  <a:lnTo>
                    <a:pt x="660527" y="398780"/>
                  </a:lnTo>
                  <a:lnTo>
                    <a:pt x="659003" y="393065"/>
                  </a:lnTo>
                  <a:lnTo>
                    <a:pt x="656209" y="387858"/>
                  </a:lnTo>
                  <a:lnTo>
                    <a:pt x="652780" y="383921"/>
                  </a:lnTo>
                  <a:lnTo>
                    <a:pt x="647954" y="380619"/>
                  </a:lnTo>
                  <a:lnTo>
                    <a:pt x="638429" y="388747"/>
                  </a:lnTo>
                  <a:lnTo>
                    <a:pt x="628269" y="398780"/>
                  </a:lnTo>
                  <a:lnTo>
                    <a:pt x="616839" y="411353"/>
                  </a:lnTo>
                  <a:lnTo>
                    <a:pt x="604774" y="424815"/>
                  </a:lnTo>
                  <a:lnTo>
                    <a:pt x="591820" y="440182"/>
                  </a:lnTo>
                  <a:lnTo>
                    <a:pt x="577977" y="456946"/>
                  </a:lnTo>
                  <a:lnTo>
                    <a:pt x="563499" y="475107"/>
                  </a:lnTo>
                  <a:lnTo>
                    <a:pt x="548132" y="494411"/>
                  </a:lnTo>
                  <a:lnTo>
                    <a:pt x="532384" y="514477"/>
                  </a:lnTo>
                  <a:lnTo>
                    <a:pt x="516001" y="535686"/>
                  </a:lnTo>
                  <a:lnTo>
                    <a:pt x="481457" y="579755"/>
                  </a:lnTo>
                  <a:lnTo>
                    <a:pt x="445008" y="626364"/>
                  </a:lnTo>
                  <a:lnTo>
                    <a:pt x="407543" y="673354"/>
                  </a:lnTo>
                  <a:lnTo>
                    <a:pt x="368681" y="720471"/>
                  </a:lnTo>
                  <a:lnTo>
                    <a:pt x="328803" y="766572"/>
                  </a:lnTo>
                  <a:lnTo>
                    <a:pt x="288925" y="809752"/>
                  </a:lnTo>
                  <a:lnTo>
                    <a:pt x="248666" y="849503"/>
                  </a:lnTo>
                  <a:lnTo>
                    <a:pt x="228981" y="867791"/>
                  </a:lnTo>
                  <a:lnTo>
                    <a:pt x="208788" y="884555"/>
                  </a:lnTo>
                  <a:lnTo>
                    <a:pt x="189611" y="900430"/>
                  </a:lnTo>
                  <a:lnTo>
                    <a:pt x="169926" y="914400"/>
                  </a:lnTo>
                  <a:lnTo>
                    <a:pt x="150749" y="926846"/>
                  </a:lnTo>
                  <a:lnTo>
                    <a:pt x="131953" y="937387"/>
                  </a:lnTo>
                  <a:lnTo>
                    <a:pt x="113792" y="945515"/>
                  </a:lnTo>
                  <a:lnTo>
                    <a:pt x="95504" y="952246"/>
                  </a:lnTo>
                  <a:lnTo>
                    <a:pt x="104140" y="931672"/>
                  </a:lnTo>
                  <a:lnTo>
                    <a:pt x="115189" y="913384"/>
                  </a:lnTo>
                  <a:lnTo>
                    <a:pt x="128143" y="896112"/>
                  </a:lnTo>
                  <a:lnTo>
                    <a:pt x="143002" y="880745"/>
                  </a:lnTo>
                  <a:lnTo>
                    <a:pt x="158369" y="866902"/>
                  </a:lnTo>
                  <a:lnTo>
                    <a:pt x="174244" y="853821"/>
                  </a:lnTo>
                  <a:lnTo>
                    <a:pt x="190500" y="841375"/>
                  </a:lnTo>
                  <a:lnTo>
                    <a:pt x="205867" y="830326"/>
                  </a:lnTo>
                  <a:lnTo>
                    <a:pt x="220345" y="819277"/>
                  </a:lnTo>
                  <a:lnTo>
                    <a:pt x="232791" y="808736"/>
                  </a:lnTo>
                  <a:lnTo>
                    <a:pt x="243840" y="798703"/>
                  </a:lnTo>
                  <a:lnTo>
                    <a:pt x="251968" y="788162"/>
                  </a:lnTo>
                  <a:lnTo>
                    <a:pt x="256794" y="777621"/>
                  </a:lnTo>
                  <a:lnTo>
                    <a:pt x="258191" y="766572"/>
                  </a:lnTo>
                  <a:lnTo>
                    <a:pt x="255397" y="755015"/>
                  </a:lnTo>
                  <a:lnTo>
                    <a:pt x="251968" y="748792"/>
                  </a:lnTo>
                  <a:lnTo>
                    <a:pt x="247650" y="742569"/>
                  </a:lnTo>
                  <a:lnTo>
                    <a:pt x="219329" y="744982"/>
                  </a:lnTo>
                  <a:lnTo>
                    <a:pt x="190500" y="751586"/>
                  </a:lnTo>
                  <a:lnTo>
                    <a:pt x="161290" y="760730"/>
                  </a:lnTo>
                  <a:lnTo>
                    <a:pt x="131064" y="771271"/>
                  </a:lnTo>
                  <a:lnTo>
                    <a:pt x="100330" y="781939"/>
                  </a:lnTo>
                  <a:lnTo>
                    <a:pt x="68199" y="790956"/>
                  </a:lnTo>
                  <a:lnTo>
                    <a:pt x="35052" y="797179"/>
                  </a:lnTo>
                  <a:lnTo>
                    <a:pt x="17780" y="799211"/>
                  </a:lnTo>
                  <a:lnTo>
                    <a:pt x="0" y="799592"/>
                  </a:lnTo>
                  <a:lnTo>
                    <a:pt x="6223" y="790956"/>
                  </a:lnTo>
                  <a:lnTo>
                    <a:pt x="13462" y="782320"/>
                  </a:lnTo>
                  <a:lnTo>
                    <a:pt x="31623" y="765556"/>
                  </a:lnTo>
                  <a:lnTo>
                    <a:pt x="53340" y="749681"/>
                  </a:lnTo>
                  <a:lnTo>
                    <a:pt x="78740" y="734314"/>
                  </a:lnTo>
                  <a:lnTo>
                    <a:pt x="107061" y="719455"/>
                  </a:lnTo>
                  <a:lnTo>
                    <a:pt x="136779" y="704596"/>
                  </a:lnTo>
                  <a:lnTo>
                    <a:pt x="200152" y="675767"/>
                  </a:lnTo>
                  <a:lnTo>
                    <a:pt x="263525" y="647446"/>
                  </a:lnTo>
                  <a:lnTo>
                    <a:pt x="293751" y="632587"/>
                  </a:lnTo>
                  <a:lnTo>
                    <a:pt x="321564" y="617728"/>
                  </a:lnTo>
                  <a:lnTo>
                    <a:pt x="347091" y="602361"/>
                  </a:lnTo>
                  <a:lnTo>
                    <a:pt x="369062" y="585978"/>
                  </a:lnTo>
                  <a:lnTo>
                    <a:pt x="386842" y="569722"/>
                  </a:lnTo>
                  <a:lnTo>
                    <a:pt x="394081" y="561086"/>
                  </a:lnTo>
                  <a:lnTo>
                    <a:pt x="400304" y="551942"/>
                  </a:lnTo>
                  <a:lnTo>
                    <a:pt x="392684" y="542417"/>
                  </a:lnTo>
                  <a:lnTo>
                    <a:pt x="384937" y="536575"/>
                  </a:lnTo>
                  <a:lnTo>
                    <a:pt x="376809" y="533273"/>
                  </a:lnTo>
                  <a:lnTo>
                    <a:pt x="369062" y="533273"/>
                  </a:lnTo>
                  <a:lnTo>
                    <a:pt x="360426" y="535686"/>
                  </a:lnTo>
                  <a:lnTo>
                    <a:pt x="351790" y="540385"/>
                  </a:lnTo>
                  <a:lnTo>
                    <a:pt x="342265" y="547116"/>
                  </a:lnTo>
                  <a:lnTo>
                    <a:pt x="332105" y="555371"/>
                  </a:lnTo>
                  <a:lnTo>
                    <a:pt x="321183" y="565404"/>
                  </a:lnTo>
                  <a:lnTo>
                    <a:pt x="309118" y="575945"/>
                  </a:lnTo>
                  <a:lnTo>
                    <a:pt x="296164" y="587502"/>
                  </a:lnTo>
                  <a:lnTo>
                    <a:pt x="281813" y="599948"/>
                  </a:lnTo>
                  <a:lnTo>
                    <a:pt x="266446" y="612013"/>
                  </a:lnTo>
                  <a:lnTo>
                    <a:pt x="249174" y="624459"/>
                  </a:lnTo>
                  <a:lnTo>
                    <a:pt x="230378" y="636397"/>
                  </a:lnTo>
                  <a:lnTo>
                    <a:pt x="209804" y="647446"/>
                  </a:lnTo>
                  <a:lnTo>
                    <a:pt x="229489" y="610997"/>
                  </a:lnTo>
                  <a:lnTo>
                    <a:pt x="247142" y="573024"/>
                  </a:lnTo>
                  <a:lnTo>
                    <a:pt x="281305" y="494792"/>
                  </a:lnTo>
                  <a:lnTo>
                    <a:pt x="299974" y="455930"/>
                  </a:lnTo>
                  <a:lnTo>
                    <a:pt x="322072" y="417068"/>
                  </a:lnTo>
                  <a:lnTo>
                    <a:pt x="335026" y="397891"/>
                  </a:lnTo>
                  <a:lnTo>
                    <a:pt x="348996" y="379222"/>
                  </a:lnTo>
                  <a:lnTo>
                    <a:pt x="364363" y="360934"/>
                  </a:lnTo>
                  <a:lnTo>
                    <a:pt x="381127" y="342646"/>
                  </a:lnTo>
                  <a:lnTo>
                    <a:pt x="388747" y="334010"/>
                  </a:lnTo>
                  <a:lnTo>
                    <a:pt x="397002" y="326390"/>
                  </a:lnTo>
                  <a:lnTo>
                    <a:pt x="414782" y="312420"/>
                  </a:lnTo>
                  <a:lnTo>
                    <a:pt x="434340" y="300863"/>
                  </a:lnTo>
                  <a:lnTo>
                    <a:pt x="456438" y="290830"/>
                  </a:lnTo>
                  <a:lnTo>
                    <a:pt x="479044" y="281686"/>
                  </a:lnTo>
                  <a:lnTo>
                    <a:pt x="503047" y="273558"/>
                  </a:lnTo>
                  <a:lnTo>
                    <a:pt x="552450" y="256794"/>
                  </a:lnTo>
                  <a:lnTo>
                    <a:pt x="577469" y="247650"/>
                  </a:lnTo>
                  <a:lnTo>
                    <a:pt x="602361" y="236601"/>
                  </a:lnTo>
                  <a:lnTo>
                    <a:pt x="626364" y="223647"/>
                  </a:lnTo>
                  <a:lnTo>
                    <a:pt x="648970" y="208788"/>
                  </a:lnTo>
                  <a:lnTo>
                    <a:pt x="670560" y="190500"/>
                  </a:lnTo>
                  <a:lnTo>
                    <a:pt x="681101" y="180467"/>
                  </a:lnTo>
                  <a:lnTo>
                    <a:pt x="690753" y="169418"/>
                  </a:lnTo>
                  <a:lnTo>
                    <a:pt x="699897" y="156972"/>
                  </a:lnTo>
                  <a:lnTo>
                    <a:pt x="708533" y="144018"/>
                  </a:lnTo>
                  <a:lnTo>
                    <a:pt x="716661" y="129540"/>
                  </a:lnTo>
                  <a:lnTo>
                    <a:pt x="724281" y="114173"/>
                  </a:lnTo>
                  <a:lnTo>
                    <a:pt x="702691" y="133350"/>
                  </a:lnTo>
                  <a:lnTo>
                    <a:pt x="681101" y="147828"/>
                  </a:lnTo>
                  <a:lnTo>
                    <a:pt x="671068" y="153543"/>
                  </a:lnTo>
                  <a:lnTo>
                    <a:pt x="660908" y="157861"/>
                  </a:lnTo>
                  <a:lnTo>
                    <a:pt x="650875" y="161290"/>
                  </a:lnTo>
                  <a:lnTo>
                    <a:pt x="641731" y="163195"/>
                  </a:lnTo>
                  <a:lnTo>
                    <a:pt x="633095" y="164084"/>
                  </a:lnTo>
                  <a:lnTo>
                    <a:pt x="624459" y="163576"/>
                  </a:lnTo>
                  <a:lnTo>
                    <a:pt x="616839" y="161671"/>
                  </a:lnTo>
                  <a:lnTo>
                    <a:pt x="610108" y="158369"/>
                  </a:lnTo>
                  <a:lnTo>
                    <a:pt x="603885" y="154051"/>
                  </a:lnTo>
                  <a:lnTo>
                    <a:pt x="598551" y="148336"/>
                  </a:lnTo>
                  <a:lnTo>
                    <a:pt x="594233" y="141605"/>
                  </a:lnTo>
                  <a:lnTo>
                    <a:pt x="590931" y="132969"/>
                  </a:lnTo>
                  <a:lnTo>
                    <a:pt x="604774" y="125222"/>
                  </a:lnTo>
                  <a:lnTo>
                    <a:pt x="617728" y="117094"/>
                  </a:lnTo>
                  <a:lnTo>
                    <a:pt x="641731" y="98298"/>
                  </a:lnTo>
                  <a:lnTo>
                    <a:pt x="664337" y="77724"/>
                  </a:lnTo>
                  <a:lnTo>
                    <a:pt x="685927" y="57531"/>
                  </a:lnTo>
                  <a:lnTo>
                    <a:pt x="707517" y="37846"/>
                  </a:lnTo>
                  <a:lnTo>
                    <a:pt x="730123" y="21082"/>
                  </a:lnTo>
                  <a:lnTo>
                    <a:pt x="742061" y="13843"/>
                  </a:lnTo>
                  <a:lnTo>
                    <a:pt x="754507" y="8128"/>
                  </a:lnTo>
                  <a:lnTo>
                    <a:pt x="767461" y="3302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11200" y="2673350"/>
              <a:ext cx="910591" cy="952501"/>
            </a:xfrm>
            <a:custGeom>
              <a:avLst/>
              <a:gdLst/>
              <a:ahLst/>
              <a:cxnLst/>
              <a:rect l="0" t="0" r="0" b="0"/>
              <a:pathLst>
                <a:path w="910591" h="952501">
                  <a:moveTo>
                    <a:pt x="781050" y="0"/>
                  </a:moveTo>
                  <a:lnTo>
                    <a:pt x="777240" y="7620"/>
                  </a:lnTo>
                  <a:lnTo>
                    <a:pt x="774700" y="15240"/>
                  </a:lnTo>
                  <a:lnTo>
                    <a:pt x="773430" y="21590"/>
                  </a:lnTo>
                  <a:lnTo>
                    <a:pt x="772160" y="26670"/>
                  </a:lnTo>
                  <a:lnTo>
                    <a:pt x="772160" y="31750"/>
                  </a:lnTo>
                  <a:lnTo>
                    <a:pt x="772160" y="35560"/>
                  </a:lnTo>
                  <a:lnTo>
                    <a:pt x="773430" y="40640"/>
                  </a:lnTo>
                  <a:lnTo>
                    <a:pt x="777240" y="43180"/>
                  </a:lnTo>
                  <a:lnTo>
                    <a:pt x="782320" y="44450"/>
                  </a:lnTo>
                  <a:lnTo>
                    <a:pt x="788670" y="43180"/>
                  </a:lnTo>
                  <a:lnTo>
                    <a:pt x="796290" y="40640"/>
                  </a:lnTo>
                  <a:lnTo>
                    <a:pt x="812800" y="31750"/>
                  </a:lnTo>
                  <a:lnTo>
                    <a:pt x="829310" y="24130"/>
                  </a:lnTo>
                  <a:lnTo>
                    <a:pt x="838200" y="20320"/>
                  </a:lnTo>
                  <a:lnTo>
                    <a:pt x="845820" y="17780"/>
                  </a:lnTo>
                  <a:lnTo>
                    <a:pt x="852170" y="17780"/>
                  </a:lnTo>
                  <a:lnTo>
                    <a:pt x="857250" y="19050"/>
                  </a:lnTo>
                  <a:lnTo>
                    <a:pt x="853440" y="29210"/>
                  </a:lnTo>
                  <a:lnTo>
                    <a:pt x="850900" y="38100"/>
                  </a:lnTo>
                  <a:lnTo>
                    <a:pt x="849630" y="45720"/>
                  </a:lnTo>
                  <a:lnTo>
                    <a:pt x="847090" y="52070"/>
                  </a:lnTo>
                  <a:lnTo>
                    <a:pt x="845820" y="58420"/>
                  </a:lnTo>
                  <a:lnTo>
                    <a:pt x="845820" y="63500"/>
                  </a:lnTo>
                  <a:lnTo>
                    <a:pt x="845820" y="69850"/>
                  </a:lnTo>
                  <a:lnTo>
                    <a:pt x="847090" y="74930"/>
                  </a:lnTo>
                  <a:lnTo>
                    <a:pt x="850900" y="76200"/>
                  </a:lnTo>
                  <a:lnTo>
                    <a:pt x="854710" y="76200"/>
                  </a:lnTo>
                  <a:lnTo>
                    <a:pt x="859790" y="74930"/>
                  </a:lnTo>
                  <a:lnTo>
                    <a:pt x="871220" y="67310"/>
                  </a:lnTo>
                  <a:lnTo>
                    <a:pt x="881380" y="59690"/>
                  </a:lnTo>
                  <a:lnTo>
                    <a:pt x="886460" y="57150"/>
                  </a:lnTo>
                  <a:lnTo>
                    <a:pt x="890270" y="54610"/>
                  </a:lnTo>
                  <a:lnTo>
                    <a:pt x="892810" y="54610"/>
                  </a:lnTo>
                  <a:lnTo>
                    <a:pt x="895350" y="57150"/>
                  </a:lnTo>
                  <a:lnTo>
                    <a:pt x="899160" y="72390"/>
                  </a:lnTo>
                  <a:lnTo>
                    <a:pt x="902970" y="90170"/>
                  </a:lnTo>
                  <a:lnTo>
                    <a:pt x="906780" y="109220"/>
                  </a:lnTo>
                  <a:lnTo>
                    <a:pt x="908050" y="129540"/>
                  </a:lnTo>
                  <a:lnTo>
                    <a:pt x="910590" y="151130"/>
                  </a:lnTo>
                  <a:lnTo>
                    <a:pt x="910590" y="173990"/>
                  </a:lnTo>
                  <a:lnTo>
                    <a:pt x="909320" y="219710"/>
                  </a:lnTo>
                  <a:lnTo>
                    <a:pt x="905510" y="265430"/>
                  </a:lnTo>
                  <a:lnTo>
                    <a:pt x="901700" y="288290"/>
                  </a:lnTo>
                  <a:lnTo>
                    <a:pt x="899160" y="308610"/>
                  </a:lnTo>
                  <a:lnTo>
                    <a:pt x="894080" y="328930"/>
                  </a:lnTo>
                  <a:lnTo>
                    <a:pt x="889000" y="347980"/>
                  </a:lnTo>
                  <a:lnTo>
                    <a:pt x="882650" y="365760"/>
                  </a:lnTo>
                  <a:lnTo>
                    <a:pt x="876300" y="381000"/>
                  </a:lnTo>
                  <a:lnTo>
                    <a:pt x="868680" y="379730"/>
                  </a:lnTo>
                  <a:lnTo>
                    <a:pt x="862330" y="375920"/>
                  </a:lnTo>
                  <a:lnTo>
                    <a:pt x="857250" y="370840"/>
                  </a:lnTo>
                  <a:lnTo>
                    <a:pt x="852170" y="363220"/>
                  </a:lnTo>
                  <a:lnTo>
                    <a:pt x="849630" y="353060"/>
                  </a:lnTo>
                  <a:lnTo>
                    <a:pt x="847090" y="341630"/>
                  </a:lnTo>
                  <a:lnTo>
                    <a:pt x="844550" y="328930"/>
                  </a:lnTo>
                  <a:lnTo>
                    <a:pt x="842010" y="314960"/>
                  </a:lnTo>
                  <a:lnTo>
                    <a:pt x="836930" y="284480"/>
                  </a:lnTo>
                  <a:lnTo>
                    <a:pt x="829310" y="252730"/>
                  </a:lnTo>
                  <a:lnTo>
                    <a:pt x="824230" y="236220"/>
                  </a:lnTo>
                  <a:lnTo>
                    <a:pt x="817880" y="219710"/>
                  </a:lnTo>
                  <a:lnTo>
                    <a:pt x="810260" y="204470"/>
                  </a:lnTo>
                  <a:lnTo>
                    <a:pt x="800100" y="190500"/>
                  </a:lnTo>
                  <a:lnTo>
                    <a:pt x="792480" y="200660"/>
                  </a:lnTo>
                  <a:lnTo>
                    <a:pt x="786130" y="212090"/>
                  </a:lnTo>
                  <a:lnTo>
                    <a:pt x="781050" y="224790"/>
                  </a:lnTo>
                  <a:lnTo>
                    <a:pt x="775970" y="240030"/>
                  </a:lnTo>
                  <a:lnTo>
                    <a:pt x="770890" y="255270"/>
                  </a:lnTo>
                  <a:lnTo>
                    <a:pt x="767080" y="273050"/>
                  </a:lnTo>
                  <a:lnTo>
                    <a:pt x="759460" y="311150"/>
                  </a:lnTo>
                  <a:lnTo>
                    <a:pt x="751840" y="351790"/>
                  </a:lnTo>
                  <a:lnTo>
                    <a:pt x="745490" y="394970"/>
                  </a:lnTo>
                  <a:lnTo>
                    <a:pt x="730250" y="483870"/>
                  </a:lnTo>
                  <a:lnTo>
                    <a:pt x="721360" y="525780"/>
                  </a:lnTo>
                  <a:lnTo>
                    <a:pt x="712470" y="566420"/>
                  </a:lnTo>
                  <a:lnTo>
                    <a:pt x="706120" y="585470"/>
                  </a:lnTo>
                  <a:lnTo>
                    <a:pt x="699770" y="604520"/>
                  </a:lnTo>
                  <a:lnTo>
                    <a:pt x="692150" y="621030"/>
                  </a:lnTo>
                  <a:lnTo>
                    <a:pt x="684530" y="637540"/>
                  </a:lnTo>
                  <a:lnTo>
                    <a:pt x="676910" y="652780"/>
                  </a:lnTo>
                  <a:lnTo>
                    <a:pt x="666750" y="665480"/>
                  </a:lnTo>
                  <a:lnTo>
                    <a:pt x="656590" y="676910"/>
                  </a:lnTo>
                  <a:lnTo>
                    <a:pt x="645160" y="685800"/>
                  </a:lnTo>
                  <a:lnTo>
                    <a:pt x="633730" y="693420"/>
                  </a:lnTo>
                  <a:lnTo>
                    <a:pt x="619760" y="699770"/>
                  </a:lnTo>
                  <a:lnTo>
                    <a:pt x="605790" y="703580"/>
                  </a:lnTo>
                  <a:lnTo>
                    <a:pt x="590550" y="704850"/>
                  </a:lnTo>
                  <a:lnTo>
                    <a:pt x="586740" y="695960"/>
                  </a:lnTo>
                  <a:lnTo>
                    <a:pt x="585470" y="685800"/>
                  </a:lnTo>
                  <a:lnTo>
                    <a:pt x="584200" y="675640"/>
                  </a:lnTo>
                  <a:lnTo>
                    <a:pt x="584200" y="664210"/>
                  </a:lnTo>
                  <a:lnTo>
                    <a:pt x="586740" y="641350"/>
                  </a:lnTo>
                  <a:lnTo>
                    <a:pt x="591820" y="617220"/>
                  </a:lnTo>
                  <a:lnTo>
                    <a:pt x="598170" y="593090"/>
                  </a:lnTo>
                  <a:lnTo>
                    <a:pt x="607060" y="567690"/>
                  </a:lnTo>
                  <a:lnTo>
                    <a:pt x="626110" y="516890"/>
                  </a:lnTo>
                  <a:lnTo>
                    <a:pt x="635000" y="492760"/>
                  </a:lnTo>
                  <a:lnTo>
                    <a:pt x="645160" y="469900"/>
                  </a:lnTo>
                  <a:lnTo>
                    <a:pt x="651510" y="449580"/>
                  </a:lnTo>
                  <a:lnTo>
                    <a:pt x="657860" y="429260"/>
                  </a:lnTo>
                  <a:lnTo>
                    <a:pt x="659130" y="420370"/>
                  </a:lnTo>
                  <a:lnTo>
                    <a:pt x="660400" y="412750"/>
                  </a:lnTo>
                  <a:lnTo>
                    <a:pt x="660400" y="405130"/>
                  </a:lnTo>
                  <a:lnTo>
                    <a:pt x="660400" y="398780"/>
                  </a:lnTo>
                  <a:lnTo>
                    <a:pt x="659130" y="392430"/>
                  </a:lnTo>
                  <a:lnTo>
                    <a:pt x="655320" y="387350"/>
                  </a:lnTo>
                  <a:lnTo>
                    <a:pt x="652780" y="383540"/>
                  </a:lnTo>
                  <a:lnTo>
                    <a:pt x="647700" y="381000"/>
                  </a:lnTo>
                  <a:lnTo>
                    <a:pt x="637540" y="388620"/>
                  </a:lnTo>
                  <a:lnTo>
                    <a:pt x="627380" y="398780"/>
                  </a:lnTo>
                  <a:lnTo>
                    <a:pt x="615950" y="411480"/>
                  </a:lnTo>
                  <a:lnTo>
                    <a:pt x="604520" y="424180"/>
                  </a:lnTo>
                  <a:lnTo>
                    <a:pt x="591820" y="440690"/>
                  </a:lnTo>
                  <a:lnTo>
                    <a:pt x="577850" y="457200"/>
                  </a:lnTo>
                  <a:lnTo>
                    <a:pt x="562610" y="474980"/>
                  </a:lnTo>
                  <a:lnTo>
                    <a:pt x="547370" y="494030"/>
                  </a:lnTo>
                  <a:lnTo>
                    <a:pt x="532130" y="514350"/>
                  </a:lnTo>
                  <a:lnTo>
                    <a:pt x="515620" y="535940"/>
                  </a:lnTo>
                  <a:lnTo>
                    <a:pt x="481330" y="579120"/>
                  </a:lnTo>
                  <a:lnTo>
                    <a:pt x="444500" y="626110"/>
                  </a:lnTo>
                  <a:lnTo>
                    <a:pt x="407670" y="673100"/>
                  </a:lnTo>
                  <a:lnTo>
                    <a:pt x="368300" y="720090"/>
                  </a:lnTo>
                  <a:lnTo>
                    <a:pt x="328930" y="767080"/>
                  </a:lnTo>
                  <a:lnTo>
                    <a:pt x="288290" y="810260"/>
                  </a:lnTo>
                  <a:lnTo>
                    <a:pt x="247650" y="849630"/>
                  </a:lnTo>
                  <a:lnTo>
                    <a:pt x="228600" y="867410"/>
                  </a:lnTo>
                  <a:lnTo>
                    <a:pt x="208280" y="883920"/>
                  </a:lnTo>
                  <a:lnTo>
                    <a:pt x="189230" y="900430"/>
                  </a:lnTo>
                  <a:lnTo>
                    <a:pt x="168910" y="914400"/>
                  </a:lnTo>
                  <a:lnTo>
                    <a:pt x="149860" y="927100"/>
                  </a:lnTo>
                  <a:lnTo>
                    <a:pt x="132080" y="937260"/>
                  </a:lnTo>
                  <a:lnTo>
                    <a:pt x="113030" y="944880"/>
                  </a:lnTo>
                  <a:lnTo>
                    <a:pt x="95250" y="952500"/>
                  </a:lnTo>
                  <a:lnTo>
                    <a:pt x="104140" y="932180"/>
                  </a:lnTo>
                  <a:lnTo>
                    <a:pt x="114300" y="913130"/>
                  </a:lnTo>
                  <a:lnTo>
                    <a:pt x="127000" y="896620"/>
                  </a:lnTo>
                  <a:lnTo>
                    <a:pt x="142240" y="880110"/>
                  </a:lnTo>
                  <a:lnTo>
                    <a:pt x="157480" y="867410"/>
                  </a:lnTo>
                  <a:lnTo>
                    <a:pt x="173990" y="853440"/>
                  </a:lnTo>
                  <a:lnTo>
                    <a:pt x="190500" y="840740"/>
                  </a:lnTo>
                  <a:lnTo>
                    <a:pt x="205740" y="830580"/>
                  </a:lnTo>
                  <a:lnTo>
                    <a:pt x="219710" y="819150"/>
                  </a:lnTo>
                  <a:lnTo>
                    <a:pt x="232410" y="808990"/>
                  </a:lnTo>
                  <a:lnTo>
                    <a:pt x="243840" y="798830"/>
                  </a:lnTo>
                  <a:lnTo>
                    <a:pt x="251460" y="788670"/>
                  </a:lnTo>
                  <a:lnTo>
                    <a:pt x="256540" y="777240"/>
                  </a:lnTo>
                  <a:lnTo>
                    <a:pt x="257810" y="767080"/>
                  </a:lnTo>
                  <a:lnTo>
                    <a:pt x="255270" y="754380"/>
                  </a:lnTo>
                  <a:lnTo>
                    <a:pt x="251460" y="749300"/>
                  </a:lnTo>
                  <a:lnTo>
                    <a:pt x="247650" y="742950"/>
                  </a:lnTo>
                  <a:lnTo>
                    <a:pt x="218440" y="745490"/>
                  </a:lnTo>
                  <a:lnTo>
                    <a:pt x="190500" y="751840"/>
                  </a:lnTo>
                  <a:lnTo>
                    <a:pt x="161290" y="760730"/>
                  </a:lnTo>
                  <a:lnTo>
                    <a:pt x="130810" y="770890"/>
                  </a:lnTo>
                  <a:lnTo>
                    <a:pt x="100330" y="782320"/>
                  </a:lnTo>
                  <a:lnTo>
                    <a:pt x="67310" y="791210"/>
                  </a:lnTo>
                  <a:lnTo>
                    <a:pt x="34290" y="797560"/>
                  </a:lnTo>
                  <a:lnTo>
                    <a:pt x="17780" y="798830"/>
                  </a:lnTo>
                  <a:lnTo>
                    <a:pt x="0" y="800100"/>
                  </a:lnTo>
                  <a:lnTo>
                    <a:pt x="6350" y="791210"/>
                  </a:lnTo>
                  <a:lnTo>
                    <a:pt x="12700" y="782320"/>
                  </a:lnTo>
                  <a:lnTo>
                    <a:pt x="31750" y="765810"/>
                  </a:lnTo>
                  <a:lnTo>
                    <a:pt x="53340" y="749300"/>
                  </a:lnTo>
                  <a:lnTo>
                    <a:pt x="78740" y="734060"/>
                  </a:lnTo>
                  <a:lnTo>
                    <a:pt x="106680" y="718820"/>
                  </a:lnTo>
                  <a:lnTo>
                    <a:pt x="135890" y="704850"/>
                  </a:lnTo>
                  <a:lnTo>
                    <a:pt x="199390" y="675640"/>
                  </a:lnTo>
                  <a:lnTo>
                    <a:pt x="262890" y="647700"/>
                  </a:lnTo>
                  <a:lnTo>
                    <a:pt x="293370" y="632460"/>
                  </a:lnTo>
                  <a:lnTo>
                    <a:pt x="321310" y="617220"/>
                  </a:lnTo>
                  <a:lnTo>
                    <a:pt x="346710" y="601980"/>
                  </a:lnTo>
                  <a:lnTo>
                    <a:pt x="368300" y="585470"/>
                  </a:lnTo>
                  <a:lnTo>
                    <a:pt x="386080" y="570230"/>
                  </a:lnTo>
                  <a:lnTo>
                    <a:pt x="393700" y="561340"/>
                  </a:lnTo>
                  <a:lnTo>
                    <a:pt x="400050" y="552450"/>
                  </a:lnTo>
                  <a:lnTo>
                    <a:pt x="392430" y="542290"/>
                  </a:lnTo>
                  <a:lnTo>
                    <a:pt x="384810" y="535940"/>
                  </a:lnTo>
                  <a:lnTo>
                    <a:pt x="375920" y="533400"/>
                  </a:lnTo>
                  <a:lnTo>
                    <a:pt x="368300" y="533400"/>
                  </a:lnTo>
                  <a:lnTo>
                    <a:pt x="359410" y="535940"/>
                  </a:lnTo>
                  <a:lnTo>
                    <a:pt x="351790" y="539750"/>
                  </a:lnTo>
                  <a:lnTo>
                    <a:pt x="341630" y="547370"/>
                  </a:lnTo>
                  <a:lnTo>
                    <a:pt x="331470" y="554990"/>
                  </a:lnTo>
                  <a:lnTo>
                    <a:pt x="321310" y="565150"/>
                  </a:lnTo>
                  <a:lnTo>
                    <a:pt x="308610" y="575310"/>
                  </a:lnTo>
                  <a:lnTo>
                    <a:pt x="295910" y="588010"/>
                  </a:lnTo>
                  <a:lnTo>
                    <a:pt x="281940" y="599440"/>
                  </a:lnTo>
                  <a:lnTo>
                    <a:pt x="265430" y="612140"/>
                  </a:lnTo>
                  <a:lnTo>
                    <a:pt x="248920" y="624840"/>
                  </a:lnTo>
                  <a:lnTo>
                    <a:pt x="229870" y="636270"/>
                  </a:lnTo>
                  <a:lnTo>
                    <a:pt x="209550" y="647700"/>
                  </a:lnTo>
                  <a:lnTo>
                    <a:pt x="228600" y="610870"/>
                  </a:lnTo>
                  <a:lnTo>
                    <a:pt x="246380" y="572770"/>
                  </a:lnTo>
                  <a:lnTo>
                    <a:pt x="280670" y="495300"/>
                  </a:lnTo>
                  <a:lnTo>
                    <a:pt x="299720" y="455930"/>
                  </a:lnTo>
                  <a:lnTo>
                    <a:pt x="321310" y="416560"/>
                  </a:lnTo>
                  <a:lnTo>
                    <a:pt x="334010" y="397510"/>
                  </a:lnTo>
                  <a:lnTo>
                    <a:pt x="347980" y="379730"/>
                  </a:lnTo>
                  <a:lnTo>
                    <a:pt x="363220" y="360680"/>
                  </a:lnTo>
                  <a:lnTo>
                    <a:pt x="381000" y="342900"/>
                  </a:lnTo>
                  <a:lnTo>
                    <a:pt x="388620" y="334010"/>
                  </a:lnTo>
                  <a:lnTo>
                    <a:pt x="396240" y="326390"/>
                  </a:lnTo>
                  <a:lnTo>
                    <a:pt x="414020" y="312420"/>
                  </a:lnTo>
                  <a:lnTo>
                    <a:pt x="434340" y="300990"/>
                  </a:lnTo>
                  <a:lnTo>
                    <a:pt x="455930" y="290830"/>
                  </a:lnTo>
                  <a:lnTo>
                    <a:pt x="478790" y="281940"/>
                  </a:lnTo>
                  <a:lnTo>
                    <a:pt x="502920" y="273050"/>
                  </a:lnTo>
                  <a:lnTo>
                    <a:pt x="552450" y="256540"/>
                  </a:lnTo>
                  <a:lnTo>
                    <a:pt x="576580" y="247650"/>
                  </a:lnTo>
                  <a:lnTo>
                    <a:pt x="601980" y="236220"/>
                  </a:lnTo>
                  <a:lnTo>
                    <a:pt x="626110" y="223520"/>
                  </a:lnTo>
                  <a:lnTo>
                    <a:pt x="648970" y="208280"/>
                  </a:lnTo>
                  <a:lnTo>
                    <a:pt x="670560" y="190500"/>
                  </a:lnTo>
                  <a:lnTo>
                    <a:pt x="680720" y="180340"/>
                  </a:lnTo>
                  <a:lnTo>
                    <a:pt x="690880" y="168910"/>
                  </a:lnTo>
                  <a:lnTo>
                    <a:pt x="699770" y="157480"/>
                  </a:lnTo>
                  <a:lnTo>
                    <a:pt x="708660" y="143510"/>
                  </a:lnTo>
                  <a:lnTo>
                    <a:pt x="716280" y="129540"/>
                  </a:lnTo>
                  <a:lnTo>
                    <a:pt x="723900" y="114300"/>
                  </a:lnTo>
                  <a:lnTo>
                    <a:pt x="702310" y="133350"/>
                  </a:lnTo>
                  <a:lnTo>
                    <a:pt x="680720" y="147320"/>
                  </a:lnTo>
                  <a:lnTo>
                    <a:pt x="670560" y="153670"/>
                  </a:lnTo>
                  <a:lnTo>
                    <a:pt x="660400" y="157480"/>
                  </a:lnTo>
                  <a:lnTo>
                    <a:pt x="650240" y="161290"/>
                  </a:lnTo>
                  <a:lnTo>
                    <a:pt x="641350" y="162560"/>
                  </a:lnTo>
                  <a:lnTo>
                    <a:pt x="632460" y="163830"/>
                  </a:lnTo>
                  <a:lnTo>
                    <a:pt x="623570" y="163830"/>
                  </a:lnTo>
                  <a:lnTo>
                    <a:pt x="615950" y="161290"/>
                  </a:lnTo>
                  <a:lnTo>
                    <a:pt x="609600" y="158750"/>
                  </a:lnTo>
                  <a:lnTo>
                    <a:pt x="603250" y="153670"/>
                  </a:lnTo>
                  <a:lnTo>
                    <a:pt x="598170" y="148590"/>
                  </a:lnTo>
                  <a:lnTo>
                    <a:pt x="594360" y="140970"/>
                  </a:lnTo>
                  <a:lnTo>
                    <a:pt x="590550" y="133350"/>
                  </a:lnTo>
                  <a:lnTo>
                    <a:pt x="604520" y="125730"/>
                  </a:lnTo>
                  <a:lnTo>
                    <a:pt x="617220" y="116840"/>
                  </a:lnTo>
                  <a:lnTo>
                    <a:pt x="641350" y="97790"/>
                  </a:lnTo>
                  <a:lnTo>
                    <a:pt x="664210" y="77470"/>
                  </a:lnTo>
                  <a:lnTo>
                    <a:pt x="685800" y="57150"/>
                  </a:lnTo>
                  <a:lnTo>
                    <a:pt x="707390" y="38100"/>
                  </a:lnTo>
                  <a:lnTo>
                    <a:pt x="728980" y="21590"/>
                  </a:lnTo>
                  <a:lnTo>
                    <a:pt x="741680" y="13970"/>
                  </a:lnTo>
                  <a:lnTo>
                    <a:pt x="754380" y="7620"/>
                  </a:lnTo>
                  <a:lnTo>
                    <a:pt x="76708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81608" y="3416681"/>
              <a:ext cx="122429" cy="326391"/>
            </a:xfrm>
            <a:custGeom>
              <a:avLst/>
              <a:gdLst/>
              <a:ahLst/>
              <a:cxnLst/>
              <a:rect l="0" t="0" r="0" b="0"/>
              <a:pathLst>
                <a:path w="122429" h="326391">
                  <a:moveTo>
                    <a:pt x="113284" y="15875"/>
                  </a:moveTo>
                  <a:lnTo>
                    <a:pt x="109347" y="14478"/>
                  </a:lnTo>
                  <a:lnTo>
                    <a:pt x="114681" y="0"/>
                  </a:lnTo>
                  <a:lnTo>
                    <a:pt x="118491" y="1524"/>
                  </a:lnTo>
                  <a:lnTo>
                    <a:pt x="122428" y="2921"/>
                  </a:lnTo>
                  <a:lnTo>
                    <a:pt x="117602" y="17272"/>
                  </a:lnTo>
                  <a:lnTo>
                    <a:pt x="103124" y="44704"/>
                  </a:lnTo>
                  <a:lnTo>
                    <a:pt x="99314" y="43180"/>
                  </a:lnTo>
                  <a:lnTo>
                    <a:pt x="104140" y="28829"/>
                  </a:lnTo>
                  <a:lnTo>
                    <a:pt x="108458" y="30226"/>
                  </a:lnTo>
                  <a:lnTo>
                    <a:pt x="112268" y="31750"/>
                  </a:lnTo>
                  <a:lnTo>
                    <a:pt x="107442" y="46101"/>
                  </a:lnTo>
                  <a:lnTo>
                    <a:pt x="93091" y="73025"/>
                  </a:lnTo>
                  <a:lnTo>
                    <a:pt x="89281" y="72009"/>
                  </a:lnTo>
                  <a:lnTo>
                    <a:pt x="94107" y="57658"/>
                  </a:lnTo>
                  <a:lnTo>
                    <a:pt x="98425" y="59055"/>
                  </a:lnTo>
                  <a:lnTo>
                    <a:pt x="102235" y="60071"/>
                  </a:lnTo>
                  <a:lnTo>
                    <a:pt x="96901" y="74422"/>
                  </a:lnTo>
                  <a:lnTo>
                    <a:pt x="83058" y="101727"/>
                  </a:lnTo>
                  <a:lnTo>
                    <a:pt x="79121" y="100330"/>
                  </a:lnTo>
                  <a:lnTo>
                    <a:pt x="83947" y="85979"/>
                  </a:lnTo>
                  <a:lnTo>
                    <a:pt x="88265" y="87376"/>
                  </a:lnTo>
                  <a:lnTo>
                    <a:pt x="92075" y="88773"/>
                  </a:lnTo>
                  <a:lnTo>
                    <a:pt x="86868" y="103251"/>
                  </a:lnTo>
                  <a:lnTo>
                    <a:pt x="72898" y="130556"/>
                  </a:lnTo>
                  <a:lnTo>
                    <a:pt x="69088" y="129159"/>
                  </a:lnTo>
                  <a:lnTo>
                    <a:pt x="73914" y="114681"/>
                  </a:lnTo>
                  <a:lnTo>
                    <a:pt x="77724" y="116205"/>
                  </a:lnTo>
                  <a:lnTo>
                    <a:pt x="82042" y="117602"/>
                  </a:lnTo>
                  <a:lnTo>
                    <a:pt x="76708" y="132080"/>
                  </a:lnTo>
                  <a:lnTo>
                    <a:pt x="62865" y="159385"/>
                  </a:lnTo>
                  <a:lnTo>
                    <a:pt x="58547" y="157988"/>
                  </a:lnTo>
                  <a:lnTo>
                    <a:pt x="63754" y="143510"/>
                  </a:lnTo>
                  <a:lnTo>
                    <a:pt x="67691" y="145034"/>
                  </a:lnTo>
                  <a:lnTo>
                    <a:pt x="72009" y="146431"/>
                  </a:lnTo>
                  <a:lnTo>
                    <a:pt x="66675" y="160782"/>
                  </a:lnTo>
                  <a:lnTo>
                    <a:pt x="52705" y="188214"/>
                  </a:lnTo>
                  <a:lnTo>
                    <a:pt x="48387" y="186690"/>
                  </a:lnTo>
                  <a:lnTo>
                    <a:pt x="53721" y="172339"/>
                  </a:lnTo>
                  <a:lnTo>
                    <a:pt x="57531" y="173736"/>
                  </a:lnTo>
                  <a:lnTo>
                    <a:pt x="61468" y="175260"/>
                  </a:lnTo>
                  <a:lnTo>
                    <a:pt x="56642" y="189611"/>
                  </a:lnTo>
                  <a:lnTo>
                    <a:pt x="42164" y="217043"/>
                  </a:lnTo>
                  <a:lnTo>
                    <a:pt x="38354" y="215519"/>
                  </a:lnTo>
                  <a:lnTo>
                    <a:pt x="43688" y="201168"/>
                  </a:lnTo>
                  <a:lnTo>
                    <a:pt x="47498" y="202565"/>
                  </a:lnTo>
                  <a:lnTo>
                    <a:pt x="51308" y="203962"/>
                  </a:lnTo>
                  <a:lnTo>
                    <a:pt x="46482" y="218440"/>
                  </a:lnTo>
                  <a:lnTo>
                    <a:pt x="32131" y="245745"/>
                  </a:lnTo>
                  <a:lnTo>
                    <a:pt x="28321" y="244348"/>
                  </a:lnTo>
                  <a:lnTo>
                    <a:pt x="33528" y="229997"/>
                  </a:lnTo>
                  <a:lnTo>
                    <a:pt x="37465" y="231394"/>
                  </a:lnTo>
                  <a:lnTo>
                    <a:pt x="41275" y="232791"/>
                  </a:lnTo>
                  <a:lnTo>
                    <a:pt x="36449" y="247269"/>
                  </a:lnTo>
                  <a:lnTo>
                    <a:pt x="22098" y="274574"/>
                  </a:lnTo>
                  <a:lnTo>
                    <a:pt x="18161" y="273177"/>
                  </a:lnTo>
                  <a:lnTo>
                    <a:pt x="22987" y="258699"/>
                  </a:lnTo>
                  <a:lnTo>
                    <a:pt x="27305" y="260223"/>
                  </a:lnTo>
                  <a:lnTo>
                    <a:pt x="31115" y="261620"/>
                  </a:lnTo>
                  <a:lnTo>
                    <a:pt x="26416" y="275590"/>
                  </a:lnTo>
                  <a:lnTo>
                    <a:pt x="11938" y="302895"/>
                  </a:lnTo>
                  <a:lnTo>
                    <a:pt x="8128" y="301498"/>
                  </a:lnTo>
                  <a:lnTo>
                    <a:pt x="12954" y="287528"/>
                  </a:lnTo>
                  <a:lnTo>
                    <a:pt x="17272" y="288544"/>
                  </a:lnTo>
                  <a:lnTo>
                    <a:pt x="21082" y="289941"/>
                  </a:lnTo>
                  <a:lnTo>
                    <a:pt x="15748" y="304292"/>
                  </a:lnTo>
                  <a:lnTo>
                    <a:pt x="4318" y="324993"/>
                  </a:lnTo>
                  <a:lnTo>
                    <a:pt x="0" y="323977"/>
                  </a:lnTo>
                  <a:lnTo>
                    <a:pt x="2794" y="315849"/>
                  </a:lnTo>
                  <a:lnTo>
                    <a:pt x="6731" y="317246"/>
                  </a:lnTo>
                  <a:lnTo>
                    <a:pt x="11049" y="318770"/>
                  </a:lnTo>
                  <a:lnTo>
                    <a:pt x="8128" y="32639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7990" y="3204972"/>
              <a:ext cx="284100" cy="265939"/>
            </a:xfrm>
            <a:custGeom>
              <a:avLst/>
              <a:gdLst/>
              <a:ahLst/>
              <a:cxnLst/>
              <a:rect l="0" t="0" r="0" b="0"/>
              <a:pathLst>
                <a:path w="284100" h="265939">
                  <a:moveTo>
                    <a:pt x="270256" y="13462"/>
                  </a:moveTo>
                  <a:lnTo>
                    <a:pt x="267335" y="10668"/>
                  </a:lnTo>
                  <a:lnTo>
                    <a:pt x="278384" y="0"/>
                  </a:lnTo>
                  <a:lnTo>
                    <a:pt x="281305" y="2921"/>
                  </a:lnTo>
                  <a:lnTo>
                    <a:pt x="284099" y="6350"/>
                  </a:lnTo>
                  <a:lnTo>
                    <a:pt x="273050" y="16891"/>
                  </a:lnTo>
                  <a:lnTo>
                    <a:pt x="247650" y="34163"/>
                  </a:lnTo>
                  <a:lnTo>
                    <a:pt x="244729" y="31242"/>
                  </a:lnTo>
                  <a:lnTo>
                    <a:pt x="255778" y="20701"/>
                  </a:lnTo>
                  <a:lnTo>
                    <a:pt x="258699" y="24003"/>
                  </a:lnTo>
                  <a:lnTo>
                    <a:pt x="261620" y="26924"/>
                  </a:lnTo>
                  <a:lnTo>
                    <a:pt x="250571" y="37465"/>
                  </a:lnTo>
                  <a:lnTo>
                    <a:pt x="225552" y="55245"/>
                  </a:lnTo>
                  <a:lnTo>
                    <a:pt x="222758" y="51943"/>
                  </a:lnTo>
                  <a:lnTo>
                    <a:pt x="233807" y="41783"/>
                  </a:lnTo>
                  <a:lnTo>
                    <a:pt x="236601" y="44704"/>
                  </a:lnTo>
                  <a:lnTo>
                    <a:pt x="239522" y="48006"/>
                  </a:lnTo>
                  <a:lnTo>
                    <a:pt x="228473" y="58166"/>
                  </a:lnTo>
                  <a:lnTo>
                    <a:pt x="203073" y="75946"/>
                  </a:lnTo>
                  <a:lnTo>
                    <a:pt x="200152" y="73025"/>
                  </a:lnTo>
                  <a:lnTo>
                    <a:pt x="211709" y="62484"/>
                  </a:lnTo>
                  <a:lnTo>
                    <a:pt x="214503" y="65278"/>
                  </a:lnTo>
                  <a:lnTo>
                    <a:pt x="217424" y="68707"/>
                  </a:lnTo>
                  <a:lnTo>
                    <a:pt x="205867" y="79248"/>
                  </a:lnTo>
                  <a:lnTo>
                    <a:pt x="180975" y="96520"/>
                  </a:lnTo>
                  <a:lnTo>
                    <a:pt x="178054" y="93599"/>
                  </a:lnTo>
                  <a:lnTo>
                    <a:pt x="189103" y="83058"/>
                  </a:lnTo>
                  <a:lnTo>
                    <a:pt x="192024" y="86487"/>
                  </a:lnTo>
                  <a:lnTo>
                    <a:pt x="194818" y="89281"/>
                  </a:lnTo>
                  <a:lnTo>
                    <a:pt x="183769" y="99949"/>
                  </a:lnTo>
                  <a:lnTo>
                    <a:pt x="158877" y="117602"/>
                  </a:lnTo>
                  <a:lnTo>
                    <a:pt x="155956" y="114300"/>
                  </a:lnTo>
                  <a:lnTo>
                    <a:pt x="167005" y="104267"/>
                  </a:lnTo>
                  <a:lnTo>
                    <a:pt x="169926" y="107061"/>
                  </a:lnTo>
                  <a:lnTo>
                    <a:pt x="172847" y="110490"/>
                  </a:lnTo>
                  <a:lnTo>
                    <a:pt x="161798" y="120523"/>
                  </a:lnTo>
                  <a:lnTo>
                    <a:pt x="136271" y="138303"/>
                  </a:lnTo>
                  <a:lnTo>
                    <a:pt x="133477" y="135382"/>
                  </a:lnTo>
                  <a:lnTo>
                    <a:pt x="144526" y="124841"/>
                  </a:lnTo>
                  <a:lnTo>
                    <a:pt x="147320" y="127762"/>
                  </a:lnTo>
                  <a:lnTo>
                    <a:pt x="150241" y="131064"/>
                  </a:lnTo>
                  <a:lnTo>
                    <a:pt x="139192" y="141224"/>
                  </a:lnTo>
                  <a:lnTo>
                    <a:pt x="114173" y="158877"/>
                  </a:lnTo>
                  <a:lnTo>
                    <a:pt x="111379" y="156083"/>
                  </a:lnTo>
                  <a:lnTo>
                    <a:pt x="122428" y="145542"/>
                  </a:lnTo>
                  <a:lnTo>
                    <a:pt x="125222" y="148844"/>
                  </a:lnTo>
                  <a:lnTo>
                    <a:pt x="128143" y="151765"/>
                  </a:lnTo>
                  <a:lnTo>
                    <a:pt x="117094" y="162306"/>
                  </a:lnTo>
                  <a:lnTo>
                    <a:pt x="91694" y="180086"/>
                  </a:lnTo>
                  <a:lnTo>
                    <a:pt x="88773" y="176657"/>
                  </a:lnTo>
                  <a:lnTo>
                    <a:pt x="100330" y="166624"/>
                  </a:lnTo>
                  <a:lnTo>
                    <a:pt x="103124" y="169545"/>
                  </a:lnTo>
                  <a:lnTo>
                    <a:pt x="106045" y="172339"/>
                  </a:lnTo>
                  <a:lnTo>
                    <a:pt x="94488" y="182880"/>
                  </a:lnTo>
                  <a:lnTo>
                    <a:pt x="69596" y="200660"/>
                  </a:lnTo>
                  <a:lnTo>
                    <a:pt x="66675" y="197866"/>
                  </a:lnTo>
                  <a:lnTo>
                    <a:pt x="77724" y="187198"/>
                  </a:lnTo>
                  <a:lnTo>
                    <a:pt x="80645" y="190119"/>
                  </a:lnTo>
                  <a:lnTo>
                    <a:pt x="83566" y="193548"/>
                  </a:lnTo>
                  <a:lnTo>
                    <a:pt x="72517" y="203581"/>
                  </a:lnTo>
                  <a:lnTo>
                    <a:pt x="47498" y="221361"/>
                  </a:lnTo>
                  <a:lnTo>
                    <a:pt x="44196" y="218440"/>
                  </a:lnTo>
                  <a:lnTo>
                    <a:pt x="55626" y="207899"/>
                  </a:lnTo>
                  <a:lnTo>
                    <a:pt x="58547" y="211201"/>
                  </a:lnTo>
                  <a:lnTo>
                    <a:pt x="61468" y="214122"/>
                  </a:lnTo>
                  <a:lnTo>
                    <a:pt x="50419" y="224663"/>
                  </a:lnTo>
                  <a:lnTo>
                    <a:pt x="24892" y="242443"/>
                  </a:lnTo>
                  <a:lnTo>
                    <a:pt x="22098" y="239141"/>
                  </a:lnTo>
                  <a:lnTo>
                    <a:pt x="33147" y="228981"/>
                  </a:lnTo>
                  <a:lnTo>
                    <a:pt x="35941" y="231902"/>
                  </a:lnTo>
                  <a:lnTo>
                    <a:pt x="38862" y="234823"/>
                  </a:lnTo>
                  <a:lnTo>
                    <a:pt x="27813" y="245364"/>
                  </a:lnTo>
                  <a:lnTo>
                    <a:pt x="2921" y="263144"/>
                  </a:lnTo>
                  <a:lnTo>
                    <a:pt x="0" y="259715"/>
                  </a:lnTo>
                  <a:lnTo>
                    <a:pt x="11049" y="249682"/>
                  </a:lnTo>
                  <a:lnTo>
                    <a:pt x="13843" y="252476"/>
                  </a:lnTo>
                  <a:lnTo>
                    <a:pt x="16764" y="255905"/>
                  </a:lnTo>
                  <a:lnTo>
                    <a:pt x="5715" y="265938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584200" y="3225800"/>
              <a:ext cx="279400" cy="228600"/>
            </a:xfrm>
            <a:prstGeom prst="line">
              <a:avLst/>
            </a:prstGeom>
            <a:ln w="0" cap="flat" cmpd="sng" algn="ctr">
              <a:solidFill>
                <a:srgbClr val="DC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92074" y="3243453"/>
              <a:ext cx="290958" cy="235205"/>
            </a:xfrm>
            <a:custGeom>
              <a:avLst/>
              <a:gdLst/>
              <a:ahLst/>
              <a:cxnLst/>
              <a:rect l="0" t="0" r="0" b="0"/>
              <a:pathLst>
                <a:path w="290958" h="235205">
                  <a:moveTo>
                    <a:pt x="276479" y="12446"/>
                  </a:moveTo>
                  <a:lnTo>
                    <a:pt x="273685" y="9525"/>
                  </a:lnTo>
                  <a:lnTo>
                    <a:pt x="285623" y="0"/>
                  </a:lnTo>
                  <a:lnTo>
                    <a:pt x="288544" y="3302"/>
                  </a:lnTo>
                  <a:lnTo>
                    <a:pt x="290957" y="6223"/>
                  </a:lnTo>
                  <a:lnTo>
                    <a:pt x="278892" y="15748"/>
                  </a:lnTo>
                  <a:lnTo>
                    <a:pt x="252603" y="31623"/>
                  </a:lnTo>
                  <a:lnTo>
                    <a:pt x="250190" y="28321"/>
                  </a:lnTo>
                  <a:lnTo>
                    <a:pt x="262128" y="18669"/>
                  </a:lnTo>
                  <a:lnTo>
                    <a:pt x="264541" y="22098"/>
                  </a:lnTo>
                  <a:lnTo>
                    <a:pt x="267462" y="25400"/>
                  </a:lnTo>
                  <a:lnTo>
                    <a:pt x="255397" y="35052"/>
                  </a:lnTo>
                  <a:lnTo>
                    <a:pt x="228981" y="50800"/>
                  </a:lnTo>
                  <a:lnTo>
                    <a:pt x="226187" y="47498"/>
                  </a:lnTo>
                  <a:lnTo>
                    <a:pt x="238125" y="37846"/>
                  </a:lnTo>
                  <a:lnTo>
                    <a:pt x="241046" y="41275"/>
                  </a:lnTo>
                  <a:lnTo>
                    <a:pt x="243459" y="44577"/>
                  </a:lnTo>
                  <a:lnTo>
                    <a:pt x="231394" y="54229"/>
                  </a:lnTo>
                  <a:lnTo>
                    <a:pt x="204978" y="69596"/>
                  </a:lnTo>
                  <a:lnTo>
                    <a:pt x="202565" y="66167"/>
                  </a:lnTo>
                  <a:lnTo>
                    <a:pt x="214630" y="57150"/>
                  </a:lnTo>
                  <a:lnTo>
                    <a:pt x="217043" y="60452"/>
                  </a:lnTo>
                  <a:lnTo>
                    <a:pt x="219964" y="63373"/>
                  </a:lnTo>
                  <a:lnTo>
                    <a:pt x="207899" y="72898"/>
                  </a:lnTo>
                  <a:lnTo>
                    <a:pt x="181483" y="88773"/>
                  </a:lnTo>
                  <a:lnTo>
                    <a:pt x="178562" y="85471"/>
                  </a:lnTo>
                  <a:lnTo>
                    <a:pt x="190627" y="75819"/>
                  </a:lnTo>
                  <a:lnTo>
                    <a:pt x="193040" y="79121"/>
                  </a:lnTo>
                  <a:lnTo>
                    <a:pt x="195961" y="82550"/>
                  </a:lnTo>
                  <a:lnTo>
                    <a:pt x="183896" y="92075"/>
                  </a:lnTo>
                  <a:lnTo>
                    <a:pt x="157480" y="107950"/>
                  </a:lnTo>
                  <a:lnTo>
                    <a:pt x="155067" y="104648"/>
                  </a:lnTo>
                  <a:lnTo>
                    <a:pt x="166624" y="94996"/>
                  </a:lnTo>
                  <a:lnTo>
                    <a:pt x="169545" y="98425"/>
                  </a:lnTo>
                  <a:lnTo>
                    <a:pt x="171958" y="101727"/>
                  </a:lnTo>
                  <a:lnTo>
                    <a:pt x="160401" y="111379"/>
                  </a:lnTo>
                  <a:lnTo>
                    <a:pt x="133477" y="126746"/>
                  </a:lnTo>
                  <a:lnTo>
                    <a:pt x="131064" y="123317"/>
                  </a:lnTo>
                  <a:lnTo>
                    <a:pt x="143129" y="114173"/>
                  </a:lnTo>
                  <a:lnTo>
                    <a:pt x="145542" y="117602"/>
                  </a:lnTo>
                  <a:lnTo>
                    <a:pt x="148336" y="120396"/>
                  </a:lnTo>
                  <a:lnTo>
                    <a:pt x="136398" y="130048"/>
                  </a:lnTo>
                  <a:lnTo>
                    <a:pt x="109982" y="145923"/>
                  </a:lnTo>
                  <a:lnTo>
                    <a:pt x="107061" y="142494"/>
                  </a:lnTo>
                  <a:lnTo>
                    <a:pt x="119126" y="132969"/>
                  </a:lnTo>
                  <a:lnTo>
                    <a:pt x="121920" y="136271"/>
                  </a:lnTo>
                  <a:lnTo>
                    <a:pt x="124333" y="139700"/>
                  </a:lnTo>
                  <a:lnTo>
                    <a:pt x="112395" y="149225"/>
                  </a:lnTo>
                  <a:lnTo>
                    <a:pt x="85979" y="165100"/>
                  </a:lnTo>
                  <a:lnTo>
                    <a:pt x="83566" y="161671"/>
                  </a:lnTo>
                  <a:lnTo>
                    <a:pt x="95631" y="152146"/>
                  </a:lnTo>
                  <a:lnTo>
                    <a:pt x="98044" y="155448"/>
                  </a:lnTo>
                  <a:lnTo>
                    <a:pt x="100838" y="158877"/>
                  </a:lnTo>
                  <a:lnTo>
                    <a:pt x="88900" y="168402"/>
                  </a:lnTo>
                  <a:lnTo>
                    <a:pt x="62484" y="183769"/>
                  </a:lnTo>
                  <a:lnTo>
                    <a:pt x="59563" y="180467"/>
                  </a:lnTo>
                  <a:lnTo>
                    <a:pt x="71628" y="171323"/>
                  </a:lnTo>
                  <a:lnTo>
                    <a:pt x="74422" y="174752"/>
                  </a:lnTo>
                  <a:lnTo>
                    <a:pt x="76835" y="177546"/>
                  </a:lnTo>
                  <a:lnTo>
                    <a:pt x="64897" y="187198"/>
                  </a:lnTo>
                  <a:lnTo>
                    <a:pt x="38481" y="202946"/>
                  </a:lnTo>
                  <a:lnTo>
                    <a:pt x="36068" y="199644"/>
                  </a:lnTo>
                  <a:lnTo>
                    <a:pt x="47625" y="189992"/>
                  </a:lnTo>
                  <a:lnTo>
                    <a:pt x="50419" y="193421"/>
                  </a:lnTo>
                  <a:lnTo>
                    <a:pt x="52832" y="196723"/>
                  </a:lnTo>
                  <a:lnTo>
                    <a:pt x="41402" y="206375"/>
                  </a:lnTo>
                  <a:lnTo>
                    <a:pt x="14986" y="222250"/>
                  </a:lnTo>
                  <a:lnTo>
                    <a:pt x="12065" y="218821"/>
                  </a:lnTo>
                  <a:lnTo>
                    <a:pt x="24003" y="209296"/>
                  </a:lnTo>
                  <a:lnTo>
                    <a:pt x="26416" y="212598"/>
                  </a:lnTo>
                  <a:lnTo>
                    <a:pt x="29337" y="216027"/>
                  </a:lnTo>
                  <a:lnTo>
                    <a:pt x="17399" y="225552"/>
                  </a:lnTo>
                  <a:lnTo>
                    <a:pt x="2413" y="231775"/>
                  </a:lnTo>
                  <a:lnTo>
                    <a:pt x="0" y="228473"/>
                  </a:lnTo>
                  <a:lnTo>
                    <a:pt x="2921" y="231775"/>
                  </a:lnTo>
                  <a:lnTo>
                    <a:pt x="5334" y="234696"/>
                  </a:lnTo>
                  <a:lnTo>
                    <a:pt x="5334" y="23520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3220" y="3491611"/>
              <a:ext cx="330201" cy="667132"/>
            </a:xfrm>
            <a:custGeom>
              <a:avLst/>
              <a:gdLst/>
              <a:ahLst/>
              <a:cxnLst/>
              <a:rect l="0" t="0" r="0" b="0"/>
              <a:pathLst>
                <a:path w="330201" h="667132">
                  <a:moveTo>
                    <a:pt x="316738" y="13843"/>
                  </a:moveTo>
                  <a:lnTo>
                    <a:pt x="313436" y="11049"/>
                  </a:lnTo>
                  <a:lnTo>
                    <a:pt x="323977" y="0"/>
                  </a:lnTo>
                  <a:lnTo>
                    <a:pt x="326898" y="2794"/>
                  </a:lnTo>
                  <a:lnTo>
                    <a:pt x="330200" y="5715"/>
                  </a:lnTo>
                  <a:lnTo>
                    <a:pt x="319659" y="16764"/>
                  </a:lnTo>
                  <a:lnTo>
                    <a:pt x="304292" y="26797"/>
                  </a:lnTo>
                  <a:lnTo>
                    <a:pt x="300863" y="24003"/>
                  </a:lnTo>
                  <a:lnTo>
                    <a:pt x="302895" y="22098"/>
                  </a:lnTo>
                  <a:lnTo>
                    <a:pt x="306197" y="24892"/>
                  </a:lnTo>
                  <a:lnTo>
                    <a:pt x="309118" y="27813"/>
                  </a:lnTo>
                  <a:lnTo>
                    <a:pt x="307213" y="29718"/>
                  </a:lnTo>
                  <a:lnTo>
                    <a:pt x="304292" y="26797"/>
                  </a:lnTo>
                  <a:lnTo>
                    <a:pt x="300863" y="24511"/>
                  </a:lnTo>
                  <a:lnTo>
                    <a:pt x="300863" y="24003"/>
                  </a:lnTo>
                  <a:lnTo>
                    <a:pt x="296164" y="36449"/>
                  </a:lnTo>
                  <a:lnTo>
                    <a:pt x="292735" y="33528"/>
                  </a:lnTo>
                  <a:lnTo>
                    <a:pt x="300863" y="24511"/>
                  </a:lnTo>
                  <a:lnTo>
                    <a:pt x="304292" y="26797"/>
                  </a:lnTo>
                  <a:lnTo>
                    <a:pt x="307213" y="29718"/>
                  </a:lnTo>
                  <a:lnTo>
                    <a:pt x="299466" y="39370"/>
                  </a:lnTo>
                  <a:lnTo>
                    <a:pt x="280797" y="54229"/>
                  </a:lnTo>
                  <a:lnTo>
                    <a:pt x="277368" y="51308"/>
                  </a:lnTo>
                  <a:lnTo>
                    <a:pt x="283210" y="45085"/>
                  </a:lnTo>
                  <a:lnTo>
                    <a:pt x="286004" y="48006"/>
                  </a:lnTo>
                  <a:lnTo>
                    <a:pt x="289433" y="50800"/>
                  </a:lnTo>
                  <a:lnTo>
                    <a:pt x="284099" y="57150"/>
                  </a:lnTo>
                  <a:lnTo>
                    <a:pt x="280797" y="54229"/>
                  </a:lnTo>
                  <a:lnTo>
                    <a:pt x="277368" y="51816"/>
                  </a:lnTo>
                  <a:lnTo>
                    <a:pt x="277368" y="51308"/>
                  </a:lnTo>
                  <a:lnTo>
                    <a:pt x="276479" y="59944"/>
                  </a:lnTo>
                  <a:lnTo>
                    <a:pt x="273050" y="57150"/>
                  </a:lnTo>
                  <a:lnTo>
                    <a:pt x="277368" y="51816"/>
                  </a:lnTo>
                  <a:lnTo>
                    <a:pt x="280797" y="54229"/>
                  </a:lnTo>
                  <a:lnTo>
                    <a:pt x="284099" y="57150"/>
                  </a:lnTo>
                  <a:lnTo>
                    <a:pt x="279781" y="62357"/>
                  </a:lnTo>
                  <a:lnTo>
                    <a:pt x="257683" y="83947"/>
                  </a:lnTo>
                  <a:lnTo>
                    <a:pt x="254381" y="81153"/>
                  </a:lnTo>
                  <a:lnTo>
                    <a:pt x="263906" y="69088"/>
                  </a:lnTo>
                  <a:lnTo>
                    <a:pt x="267335" y="72009"/>
                  </a:lnTo>
                  <a:lnTo>
                    <a:pt x="270637" y="74422"/>
                  </a:lnTo>
                  <a:lnTo>
                    <a:pt x="261112" y="86360"/>
                  </a:lnTo>
                  <a:lnTo>
                    <a:pt x="239903" y="108458"/>
                  </a:lnTo>
                  <a:lnTo>
                    <a:pt x="236601" y="106045"/>
                  </a:lnTo>
                  <a:lnTo>
                    <a:pt x="245745" y="93599"/>
                  </a:lnTo>
                  <a:lnTo>
                    <a:pt x="249047" y="96012"/>
                  </a:lnTo>
                  <a:lnTo>
                    <a:pt x="252476" y="98806"/>
                  </a:lnTo>
                  <a:lnTo>
                    <a:pt x="243332" y="110871"/>
                  </a:lnTo>
                  <a:lnTo>
                    <a:pt x="222631" y="133858"/>
                  </a:lnTo>
                  <a:lnTo>
                    <a:pt x="219329" y="131445"/>
                  </a:lnTo>
                  <a:lnTo>
                    <a:pt x="227965" y="118491"/>
                  </a:lnTo>
                  <a:lnTo>
                    <a:pt x="231267" y="120904"/>
                  </a:lnTo>
                  <a:lnTo>
                    <a:pt x="234696" y="123317"/>
                  </a:lnTo>
                  <a:lnTo>
                    <a:pt x="226568" y="136271"/>
                  </a:lnTo>
                  <a:lnTo>
                    <a:pt x="209677" y="153035"/>
                  </a:lnTo>
                  <a:lnTo>
                    <a:pt x="206375" y="151130"/>
                  </a:lnTo>
                  <a:lnTo>
                    <a:pt x="211201" y="144018"/>
                  </a:lnTo>
                  <a:lnTo>
                    <a:pt x="214503" y="146431"/>
                  </a:lnTo>
                  <a:lnTo>
                    <a:pt x="217932" y="148717"/>
                  </a:lnTo>
                  <a:lnTo>
                    <a:pt x="213614" y="155448"/>
                  </a:lnTo>
                  <a:lnTo>
                    <a:pt x="209677" y="153035"/>
                  </a:lnTo>
                  <a:lnTo>
                    <a:pt x="206375" y="151130"/>
                  </a:lnTo>
                  <a:lnTo>
                    <a:pt x="206375" y="159385"/>
                  </a:lnTo>
                  <a:lnTo>
                    <a:pt x="202565" y="156972"/>
                  </a:lnTo>
                  <a:lnTo>
                    <a:pt x="206375" y="151130"/>
                  </a:lnTo>
                  <a:lnTo>
                    <a:pt x="209677" y="153035"/>
                  </a:lnTo>
                  <a:lnTo>
                    <a:pt x="213614" y="155448"/>
                  </a:lnTo>
                  <a:lnTo>
                    <a:pt x="209677" y="161671"/>
                  </a:lnTo>
                  <a:lnTo>
                    <a:pt x="190500" y="185293"/>
                  </a:lnTo>
                  <a:lnTo>
                    <a:pt x="186690" y="182880"/>
                  </a:lnTo>
                  <a:lnTo>
                    <a:pt x="194818" y="169926"/>
                  </a:lnTo>
                  <a:lnTo>
                    <a:pt x="198247" y="172339"/>
                  </a:lnTo>
                  <a:lnTo>
                    <a:pt x="202057" y="174752"/>
                  </a:lnTo>
                  <a:lnTo>
                    <a:pt x="193929" y="187706"/>
                  </a:lnTo>
                  <a:lnTo>
                    <a:pt x="175133" y="211709"/>
                  </a:lnTo>
                  <a:lnTo>
                    <a:pt x="171323" y="209677"/>
                  </a:lnTo>
                  <a:lnTo>
                    <a:pt x="178943" y="196342"/>
                  </a:lnTo>
                  <a:lnTo>
                    <a:pt x="182880" y="198247"/>
                  </a:lnTo>
                  <a:lnTo>
                    <a:pt x="186182" y="200660"/>
                  </a:lnTo>
                  <a:lnTo>
                    <a:pt x="178562" y="213614"/>
                  </a:lnTo>
                  <a:lnTo>
                    <a:pt x="163576" y="231775"/>
                  </a:lnTo>
                  <a:lnTo>
                    <a:pt x="159766" y="229362"/>
                  </a:lnTo>
                  <a:lnTo>
                    <a:pt x="163576" y="222631"/>
                  </a:lnTo>
                  <a:lnTo>
                    <a:pt x="167513" y="225044"/>
                  </a:lnTo>
                  <a:lnTo>
                    <a:pt x="171323" y="226949"/>
                  </a:lnTo>
                  <a:lnTo>
                    <a:pt x="167513" y="233680"/>
                  </a:lnTo>
                  <a:lnTo>
                    <a:pt x="163576" y="231775"/>
                  </a:lnTo>
                  <a:lnTo>
                    <a:pt x="159766" y="229870"/>
                  </a:lnTo>
                  <a:lnTo>
                    <a:pt x="159766" y="229362"/>
                  </a:lnTo>
                  <a:lnTo>
                    <a:pt x="160274" y="237998"/>
                  </a:lnTo>
                  <a:lnTo>
                    <a:pt x="156464" y="236093"/>
                  </a:lnTo>
                  <a:lnTo>
                    <a:pt x="159766" y="229870"/>
                  </a:lnTo>
                  <a:lnTo>
                    <a:pt x="163576" y="231775"/>
                  </a:lnTo>
                  <a:lnTo>
                    <a:pt x="167513" y="233680"/>
                  </a:lnTo>
                  <a:lnTo>
                    <a:pt x="164084" y="240411"/>
                  </a:lnTo>
                  <a:lnTo>
                    <a:pt x="145923" y="265430"/>
                  </a:lnTo>
                  <a:lnTo>
                    <a:pt x="141986" y="263525"/>
                  </a:lnTo>
                  <a:lnTo>
                    <a:pt x="149225" y="249555"/>
                  </a:lnTo>
                  <a:lnTo>
                    <a:pt x="153035" y="251968"/>
                  </a:lnTo>
                  <a:lnTo>
                    <a:pt x="156972" y="253873"/>
                  </a:lnTo>
                  <a:lnTo>
                    <a:pt x="149733" y="267335"/>
                  </a:lnTo>
                  <a:lnTo>
                    <a:pt x="132461" y="292354"/>
                  </a:lnTo>
                  <a:lnTo>
                    <a:pt x="128651" y="290830"/>
                  </a:lnTo>
                  <a:lnTo>
                    <a:pt x="135255" y="276987"/>
                  </a:lnTo>
                  <a:lnTo>
                    <a:pt x="139192" y="278892"/>
                  </a:lnTo>
                  <a:lnTo>
                    <a:pt x="143002" y="280797"/>
                  </a:lnTo>
                  <a:lnTo>
                    <a:pt x="136271" y="294259"/>
                  </a:lnTo>
                  <a:lnTo>
                    <a:pt x="119507" y="318643"/>
                  </a:lnTo>
                  <a:lnTo>
                    <a:pt x="115697" y="316738"/>
                  </a:lnTo>
                  <a:lnTo>
                    <a:pt x="121920" y="304292"/>
                  </a:lnTo>
                  <a:lnTo>
                    <a:pt x="125730" y="306197"/>
                  </a:lnTo>
                  <a:lnTo>
                    <a:pt x="129540" y="308102"/>
                  </a:lnTo>
                  <a:lnTo>
                    <a:pt x="123317" y="320548"/>
                  </a:lnTo>
                  <a:lnTo>
                    <a:pt x="119507" y="318643"/>
                  </a:lnTo>
                  <a:lnTo>
                    <a:pt x="115697" y="316738"/>
                  </a:lnTo>
                  <a:lnTo>
                    <a:pt x="118999" y="320167"/>
                  </a:lnTo>
                  <a:lnTo>
                    <a:pt x="115189" y="318262"/>
                  </a:lnTo>
                  <a:lnTo>
                    <a:pt x="115697" y="316738"/>
                  </a:lnTo>
                  <a:lnTo>
                    <a:pt x="119507" y="318643"/>
                  </a:lnTo>
                  <a:lnTo>
                    <a:pt x="123317" y="320167"/>
                  </a:lnTo>
                  <a:lnTo>
                    <a:pt x="122809" y="321564"/>
                  </a:lnTo>
                  <a:lnTo>
                    <a:pt x="106553" y="347472"/>
                  </a:lnTo>
                  <a:lnTo>
                    <a:pt x="102616" y="346075"/>
                  </a:lnTo>
                  <a:lnTo>
                    <a:pt x="108966" y="332105"/>
                  </a:lnTo>
                  <a:lnTo>
                    <a:pt x="112776" y="334010"/>
                  </a:lnTo>
                  <a:lnTo>
                    <a:pt x="116586" y="335534"/>
                  </a:lnTo>
                  <a:lnTo>
                    <a:pt x="110363" y="349377"/>
                  </a:lnTo>
                  <a:lnTo>
                    <a:pt x="98806" y="364744"/>
                  </a:lnTo>
                  <a:lnTo>
                    <a:pt x="94996" y="362839"/>
                  </a:lnTo>
                  <a:lnTo>
                    <a:pt x="96393" y="359918"/>
                  </a:lnTo>
                  <a:lnTo>
                    <a:pt x="100330" y="361442"/>
                  </a:lnTo>
                  <a:lnTo>
                    <a:pt x="104140" y="363347"/>
                  </a:lnTo>
                  <a:lnTo>
                    <a:pt x="102616" y="366649"/>
                  </a:lnTo>
                  <a:lnTo>
                    <a:pt x="98806" y="364744"/>
                  </a:lnTo>
                  <a:lnTo>
                    <a:pt x="94996" y="363347"/>
                  </a:lnTo>
                  <a:lnTo>
                    <a:pt x="94996" y="362839"/>
                  </a:lnTo>
                  <a:lnTo>
                    <a:pt x="94488" y="375793"/>
                  </a:lnTo>
                  <a:lnTo>
                    <a:pt x="90678" y="373888"/>
                  </a:lnTo>
                  <a:lnTo>
                    <a:pt x="94996" y="363347"/>
                  </a:lnTo>
                  <a:lnTo>
                    <a:pt x="98806" y="364744"/>
                  </a:lnTo>
                  <a:lnTo>
                    <a:pt x="102616" y="366268"/>
                  </a:lnTo>
                  <a:lnTo>
                    <a:pt x="98298" y="377190"/>
                  </a:lnTo>
                  <a:lnTo>
                    <a:pt x="83058" y="403606"/>
                  </a:lnTo>
                  <a:lnTo>
                    <a:pt x="79121" y="402209"/>
                  </a:lnTo>
                  <a:lnTo>
                    <a:pt x="84963" y="388239"/>
                  </a:lnTo>
                  <a:lnTo>
                    <a:pt x="88773" y="389763"/>
                  </a:lnTo>
                  <a:lnTo>
                    <a:pt x="92583" y="391160"/>
                  </a:lnTo>
                  <a:lnTo>
                    <a:pt x="86868" y="405511"/>
                  </a:lnTo>
                  <a:lnTo>
                    <a:pt x="72009" y="432435"/>
                  </a:lnTo>
                  <a:lnTo>
                    <a:pt x="68072" y="431038"/>
                  </a:lnTo>
                  <a:lnTo>
                    <a:pt x="73406" y="416560"/>
                  </a:lnTo>
                  <a:lnTo>
                    <a:pt x="77216" y="418084"/>
                  </a:lnTo>
                  <a:lnTo>
                    <a:pt x="81026" y="419481"/>
                  </a:lnTo>
                  <a:lnTo>
                    <a:pt x="75819" y="433832"/>
                  </a:lnTo>
                  <a:lnTo>
                    <a:pt x="61341" y="460756"/>
                  </a:lnTo>
                  <a:lnTo>
                    <a:pt x="57023" y="459359"/>
                  </a:lnTo>
                  <a:lnTo>
                    <a:pt x="62865" y="444881"/>
                  </a:lnTo>
                  <a:lnTo>
                    <a:pt x="66675" y="446405"/>
                  </a:lnTo>
                  <a:lnTo>
                    <a:pt x="70485" y="448310"/>
                  </a:lnTo>
                  <a:lnTo>
                    <a:pt x="65278" y="462153"/>
                  </a:lnTo>
                  <a:lnTo>
                    <a:pt x="51308" y="489585"/>
                  </a:lnTo>
                  <a:lnTo>
                    <a:pt x="47498" y="488569"/>
                  </a:lnTo>
                  <a:lnTo>
                    <a:pt x="52324" y="473710"/>
                  </a:lnTo>
                  <a:lnTo>
                    <a:pt x="56642" y="475234"/>
                  </a:lnTo>
                  <a:lnTo>
                    <a:pt x="60452" y="476631"/>
                  </a:lnTo>
                  <a:lnTo>
                    <a:pt x="55626" y="490982"/>
                  </a:lnTo>
                  <a:lnTo>
                    <a:pt x="44069" y="512191"/>
                  </a:lnTo>
                  <a:lnTo>
                    <a:pt x="39751" y="510667"/>
                  </a:lnTo>
                  <a:lnTo>
                    <a:pt x="42672" y="503047"/>
                  </a:lnTo>
                  <a:lnTo>
                    <a:pt x="46482" y="503936"/>
                  </a:lnTo>
                  <a:lnTo>
                    <a:pt x="50800" y="505460"/>
                  </a:lnTo>
                  <a:lnTo>
                    <a:pt x="48006" y="513588"/>
                  </a:lnTo>
                  <a:lnTo>
                    <a:pt x="44069" y="512191"/>
                  </a:lnTo>
                  <a:lnTo>
                    <a:pt x="39751" y="511175"/>
                  </a:lnTo>
                  <a:lnTo>
                    <a:pt x="39751" y="510667"/>
                  </a:lnTo>
                  <a:lnTo>
                    <a:pt x="42164" y="518795"/>
                  </a:lnTo>
                  <a:lnTo>
                    <a:pt x="37846" y="517398"/>
                  </a:lnTo>
                  <a:lnTo>
                    <a:pt x="39751" y="511175"/>
                  </a:lnTo>
                  <a:lnTo>
                    <a:pt x="44069" y="512191"/>
                  </a:lnTo>
                  <a:lnTo>
                    <a:pt x="48006" y="513588"/>
                  </a:lnTo>
                  <a:lnTo>
                    <a:pt x="45974" y="519811"/>
                  </a:lnTo>
                  <a:lnTo>
                    <a:pt x="33020" y="548132"/>
                  </a:lnTo>
                  <a:lnTo>
                    <a:pt x="29210" y="546735"/>
                  </a:lnTo>
                  <a:lnTo>
                    <a:pt x="33528" y="532257"/>
                  </a:lnTo>
                  <a:lnTo>
                    <a:pt x="37846" y="533273"/>
                  </a:lnTo>
                  <a:lnTo>
                    <a:pt x="41656" y="534670"/>
                  </a:lnTo>
                  <a:lnTo>
                    <a:pt x="37338" y="549148"/>
                  </a:lnTo>
                  <a:lnTo>
                    <a:pt x="28702" y="564007"/>
                  </a:lnTo>
                  <a:lnTo>
                    <a:pt x="24384" y="562483"/>
                  </a:lnTo>
                  <a:lnTo>
                    <a:pt x="24892" y="561086"/>
                  </a:lnTo>
                  <a:lnTo>
                    <a:pt x="28702" y="562483"/>
                  </a:lnTo>
                  <a:lnTo>
                    <a:pt x="33020" y="564007"/>
                  </a:lnTo>
                  <a:lnTo>
                    <a:pt x="32639" y="564896"/>
                  </a:lnTo>
                  <a:lnTo>
                    <a:pt x="28702" y="564007"/>
                  </a:lnTo>
                  <a:lnTo>
                    <a:pt x="24384" y="562483"/>
                  </a:lnTo>
                  <a:lnTo>
                    <a:pt x="24892" y="577469"/>
                  </a:lnTo>
                  <a:lnTo>
                    <a:pt x="21082" y="575945"/>
                  </a:lnTo>
                  <a:lnTo>
                    <a:pt x="24384" y="562483"/>
                  </a:lnTo>
                  <a:lnTo>
                    <a:pt x="28702" y="564007"/>
                  </a:lnTo>
                  <a:lnTo>
                    <a:pt x="32639" y="564896"/>
                  </a:lnTo>
                  <a:lnTo>
                    <a:pt x="29210" y="578358"/>
                  </a:lnTo>
                  <a:lnTo>
                    <a:pt x="17272" y="606679"/>
                  </a:lnTo>
                  <a:lnTo>
                    <a:pt x="13335" y="605790"/>
                  </a:lnTo>
                  <a:lnTo>
                    <a:pt x="17272" y="590804"/>
                  </a:lnTo>
                  <a:lnTo>
                    <a:pt x="21082" y="591820"/>
                  </a:lnTo>
                  <a:lnTo>
                    <a:pt x="25400" y="593217"/>
                  </a:lnTo>
                  <a:lnTo>
                    <a:pt x="21590" y="607695"/>
                  </a:lnTo>
                  <a:lnTo>
                    <a:pt x="10541" y="636397"/>
                  </a:lnTo>
                  <a:lnTo>
                    <a:pt x="6223" y="635508"/>
                  </a:lnTo>
                  <a:lnTo>
                    <a:pt x="9525" y="620649"/>
                  </a:lnTo>
                  <a:lnTo>
                    <a:pt x="13843" y="621538"/>
                  </a:lnTo>
                  <a:lnTo>
                    <a:pt x="17653" y="622554"/>
                  </a:lnTo>
                  <a:lnTo>
                    <a:pt x="14859" y="637413"/>
                  </a:lnTo>
                  <a:lnTo>
                    <a:pt x="3810" y="666242"/>
                  </a:lnTo>
                  <a:lnTo>
                    <a:pt x="0" y="665226"/>
                  </a:lnTo>
                  <a:lnTo>
                    <a:pt x="2794" y="650367"/>
                  </a:lnTo>
                  <a:lnTo>
                    <a:pt x="7112" y="651383"/>
                  </a:lnTo>
                  <a:lnTo>
                    <a:pt x="11430" y="652272"/>
                  </a:lnTo>
                  <a:lnTo>
                    <a:pt x="8128" y="667131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8650" y="3585718"/>
              <a:ext cx="311024" cy="836550"/>
            </a:xfrm>
            <a:custGeom>
              <a:avLst/>
              <a:gdLst/>
              <a:ahLst/>
              <a:cxnLst/>
              <a:rect l="0" t="0" r="0" b="0"/>
              <a:pathLst>
                <a:path w="311024" h="836550">
                  <a:moveTo>
                    <a:pt x="295656" y="11430"/>
                  </a:moveTo>
                  <a:lnTo>
                    <a:pt x="293751" y="7620"/>
                  </a:lnTo>
                  <a:lnTo>
                    <a:pt x="306705" y="0"/>
                  </a:lnTo>
                  <a:lnTo>
                    <a:pt x="309118" y="3810"/>
                  </a:lnTo>
                  <a:lnTo>
                    <a:pt x="311023" y="7620"/>
                  </a:lnTo>
                  <a:lnTo>
                    <a:pt x="297561" y="14859"/>
                  </a:lnTo>
                  <a:lnTo>
                    <a:pt x="269748" y="27305"/>
                  </a:lnTo>
                  <a:lnTo>
                    <a:pt x="267335" y="24003"/>
                  </a:lnTo>
                  <a:lnTo>
                    <a:pt x="280289" y="15367"/>
                  </a:lnTo>
                  <a:lnTo>
                    <a:pt x="282702" y="19177"/>
                  </a:lnTo>
                  <a:lnTo>
                    <a:pt x="284607" y="22479"/>
                  </a:lnTo>
                  <a:lnTo>
                    <a:pt x="272161" y="31115"/>
                  </a:lnTo>
                  <a:lnTo>
                    <a:pt x="245237" y="45085"/>
                  </a:lnTo>
                  <a:lnTo>
                    <a:pt x="242316" y="41656"/>
                  </a:lnTo>
                  <a:lnTo>
                    <a:pt x="254889" y="32639"/>
                  </a:lnTo>
                  <a:lnTo>
                    <a:pt x="257302" y="35941"/>
                  </a:lnTo>
                  <a:lnTo>
                    <a:pt x="259588" y="39243"/>
                  </a:lnTo>
                  <a:lnTo>
                    <a:pt x="247650" y="48387"/>
                  </a:lnTo>
                  <a:lnTo>
                    <a:pt x="221742" y="64770"/>
                  </a:lnTo>
                  <a:lnTo>
                    <a:pt x="218821" y="61341"/>
                  </a:lnTo>
                  <a:lnTo>
                    <a:pt x="230378" y="51308"/>
                  </a:lnTo>
                  <a:lnTo>
                    <a:pt x="233299" y="54610"/>
                  </a:lnTo>
                  <a:lnTo>
                    <a:pt x="236093" y="58039"/>
                  </a:lnTo>
                  <a:lnTo>
                    <a:pt x="224663" y="68072"/>
                  </a:lnTo>
                  <a:lnTo>
                    <a:pt x="199644" y="85852"/>
                  </a:lnTo>
                  <a:lnTo>
                    <a:pt x="196723" y="82931"/>
                  </a:lnTo>
                  <a:lnTo>
                    <a:pt x="207264" y="71882"/>
                  </a:lnTo>
                  <a:lnTo>
                    <a:pt x="210693" y="74803"/>
                  </a:lnTo>
                  <a:lnTo>
                    <a:pt x="213614" y="78232"/>
                  </a:lnTo>
                  <a:lnTo>
                    <a:pt x="202565" y="88773"/>
                  </a:lnTo>
                  <a:lnTo>
                    <a:pt x="178943" y="108458"/>
                  </a:lnTo>
                  <a:lnTo>
                    <a:pt x="176149" y="105537"/>
                  </a:lnTo>
                  <a:lnTo>
                    <a:pt x="186182" y="93980"/>
                  </a:lnTo>
                  <a:lnTo>
                    <a:pt x="189103" y="96901"/>
                  </a:lnTo>
                  <a:lnTo>
                    <a:pt x="192405" y="99822"/>
                  </a:lnTo>
                  <a:lnTo>
                    <a:pt x="182372" y="111252"/>
                  </a:lnTo>
                  <a:lnTo>
                    <a:pt x="160274" y="131953"/>
                  </a:lnTo>
                  <a:lnTo>
                    <a:pt x="156972" y="129540"/>
                  </a:lnTo>
                  <a:lnTo>
                    <a:pt x="165989" y="117602"/>
                  </a:lnTo>
                  <a:lnTo>
                    <a:pt x="169418" y="119888"/>
                  </a:lnTo>
                  <a:lnTo>
                    <a:pt x="172720" y="122809"/>
                  </a:lnTo>
                  <a:lnTo>
                    <a:pt x="163703" y="134874"/>
                  </a:lnTo>
                  <a:lnTo>
                    <a:pt x="143510" y="155956"/>
                  </a:lnTo>
                  <a:lnTo>
                    <a:pt x="140081" y="153543"/>
                  </a:lnTo>
                  <a:lnTo>
                    <a:pt x="147828" y="141986"/>
                  </a:lnTo>
                  <a:lnTo>
                    <a:pt x="151130" y="144399"/>
                  </a:lnTo>
                  <a:lnTo>
                    <a:pt x="155067" y="146812"/>
                  </a:lnTo>
                  <a:lnTo>
                    <a:pt x="146812" y="158369"/>
                  </a:lnTo>
                  <a:lnTo>
                    <a:pt x="143510" y="155956"/>
                  </a:lnTo>
                  <a:lnTo>
                    <a:pt x="139700" y="154051"/>
                  </a:lnTo>
                  <a:lnTo>
                    <a:pt x="140081" y="153543"/>
                  </a:lnTo>
                  <a:lnTo>
                    <a:pt x="142494" y="157353"/>
                  </a:lnTo>
                  <a:lnTo>
                    <a:pt x="139192" y="154940"/>
                  </a:lnTo>
                  <a:lnTo>
                    <a:pt x="139700" y="154051"/>
                  </a:lnTo>
                  <a:lnTo>
                    <a:pt x="143510" y="155956"/>
                  </a:lnTo>
                  <a:lnTo>
                    <a:pt x="146812" y="158369"/>
                  </a:lnTo>
                  <a:lnTo>
                    <a:pt x="146304" y="159258"/>
                  </a:lnTo>
                  <a:lnTo>
                    <a:pt x="128651" y="179959"/>
                  </a:lnTo>
                  <a:lnTo>
                    <a:pt x="125222" y="177546"/>
                  </a:lnTo>
                  <a:lnTo>
                    <a:pt x="131064" y="167894"/>
                  </a:lnTo>
                  <a:lnTo>
                    <a:pt x="134874" y="170307"/>
                  </a:lnTo>
                  <a:lnTo>
                    <a:pt x="138176" y="172212"/>
                  </a:lnTo>
                  <a:lnTo>
                    <a:pt x="132461" y="181864"/>
                  </a:lnTo>
                  <a:lnTo>
                    <a:pt x="128651" y="179959"/>
                  </a:lnTo>
                  <a:lnTo>
                    <a:pt x="125222" y="178054"/>
                  </a:lnTo>
                  <a:lnTo>
                    <a:pt x="125222" y="177546"/>
                  </a:lnTo>
                  <a:lnTo>
                    <a:pt x="127127" y="183261"/>
                  </a:lnTo>
                  <a:lnTo>
                    <a:pt x="123317" y="181356"/>
                  </a:lnTo>
                  <a:lnTo>
                    <a:pt x="125222" y="178054"/>
                  </a:lnTo>
                  <a:lnTo>
                    <a:pt x="128651" y="179959"/>
                  </a:lnTo>
                  <a:lnTo>
                    <a:pt x="132461" y="181864"/>
                  </a:lnTo>
                  <a:lnTo>
                    <a:pt x="130556" y="185166"/>
                  </a:lnTo>
                  <a:lnTo>
                    <a:pt x="115189" y="204470"/>
                  </a:lnTo>
                  <a:lnTo>
                    <a:pt x="111760" y="202565"/>
                  </a:lnTo>
                  <a:lnTo>
                    <a:pt x="116078" y="194310"/>
                  </a:lnTo>
                  <a:lnTo>
                    <a:pt x="119507" y="196723"/>
                  </a:lnTo>
                  <a:lnTo>
                    <a:pt x="123317" y="198628"/>
                  </a:lnTo>
                  <a:lnTo>
                    <a:pt x="118999" y="206375"/>
                  </a:lnTo>
                  <a:lnTo>
                    <a:pt x="115189" y="204470"/>
                  </a:lnTo>
                  <a:lnTo>
                    <a:pt x="111760" y="202565"/>
                  </a:lnTo>
                  <a:lnTo>
                    <a:pt x="112776" y="210185"/>
                  </a:lnTo>
                  <a:lnTo>
                    <a:pt x="108966" y="208280"/>
                  </a:lnTo>
                  <a:lnTo>
                    <a:pt x="111760" y="202565"/>
                  </a:lnTo>
                  <a:lnTo>
                    <a:pt x="115189" y="204470"/>
                  </a:lnTo>
                  <a:lnTo>
                    <a:pt x="118999" y="206375"/>
                  </a:lnTo>
                  <a:lnTo>
                    <a:pt x="116586" y="212090"/>
                  </a:lnTo>
                  <a:lnTo>
                    <a:pt x="103124" y="229362"/>
                  </a:lnTo>
                  <a:lnTo>
                    <a:pt x="99314" y="227965"/>
                  </a:lnTo>
                  <a:lnTo>
                    <a:pt x="102235" y="222123"/>
                  </a:lnTo>
                  <a:lnTo>
                    <a:pt x="106045" y="223647"/>
                  </a:lnTo>
                  <a:lnTo>
                    <a:pt x="109855" y="225552"/>
                  </a:lnTo>
                  <a:lnTo>
                    <a:pt x="107061" y="231267"/>
                  </a:lnTo>
                  <a:lnTo>
                    <a:pt x="103124" y="229362"/>
                  </a:lnTo>
                  <a:lnTo>
                    <a:pt x="99314" y="227965"/>
                  </a:lnTo>
                  <a:lnTo>
                    <a:pt x="99822" y="237490"/>
                  </a:lnTo>
                  <a:lnTo>
                    <a:pt x="96012" y="236093"/>
                  </a:lnTo>
                  <a:lnTo>
                    <a:pt x="99314" y="227965"/>
                  </a:lnTo>
                  <a:lnTo>
                    <a:pt x="103124" y="229362"/>
                  </a:lnTo>
                  <a:lnTo>
                    <a:pt x="107061" y="231267"/>
                  </a:lnTo>
                  <a:lnTo>
                    <a:pt x="103632" y="239522"/>
                  </a:lnTo>
                  <a:lnTo>
                    <a:pt x="92075" y="255778"/>
                  </a:lnTo>
                  <a:lnTo>
                    <a:pt x="87757" y="253873"/>
                  </a:lnTo>
                  <a:lnTo>
                    <a:pt x="89662" y="250063"/>
                  </a:lnTo>
                  <a:lnTo>
                    <a:pt x="93599" y="251460"/>
                  </a:lnTo>
                  <a:lnTo>
                    <a:pt x="97409" y="253365"/>
                  </a:lnTo>
                  <a:lnTo>
                    <a:pt x="96012" y="257175"/>
                  </a:lnTo>
                  <a:lnTo>
                    <a:pt x="92075" y="255778"/>
                  </a:lnTo>
                  <a:lnTo>
                    <a:pt x="87757" y="253873"/>
                  </a:lnTo>
                  <a:lnTo>
                    <a:pt x="87757" y="265811"/>
                  </a:lnTo>
                  <a:lnTo>
                    <a:pt x="83947" y="264414"/>
                  </a:lnTo>
                  <a:lnTo>
                    <a:pt x="87757" y="253873"/>
                  </a:lnTo>
                  <a:lnTo>
                    <a:pt x="92075" y="255778"/>
                  </a:lnTo>
                  <a:lnTo>
                    <a:pt x="96012" y="257175"/>
                  </a:lnTo>
                  <a:lnTo>
                    <a:pt x="92075" y="267335"/>
                  </a:lnTo>
                  <a:lnTo>
                    <a:pt x="81534" y="282194"/>
                  </a:lnTo>
                  <a:lnTo>
                    <a:pt x="77724" y="280797"/>
                  </a:lnTo>
                  <a:lnTo>
                    <a:pt x="78740" y="278384"/>
                  </a:lnTo>
                  <a:lnTo>
                    <a:pt x="82550" y="280289"/>
                  </a:lnTo>
                  <a:lnTo>
                    <a:pt x="86360" y="281686"/>
                  </a:lnTo>
                  <a:lnTo>
                    <a:pt x="85344" y="283591"/>
                  </a:lnTo>
                  <a:lnTo>
                    <a:pt x="81534" y="282194"/>
                  </a:lnTo>
                  <a:lnTo>
                    <a:pt x="77724" y="280797"/>
                  </a:lnTo>
                  <a:lnTo>
                    <a:pt x="77724" y="294640"/>
                  </a:lnTo>
                  <a:lnTo>
                    <a:pt x="73406" y="293243"/>
                  </a:lnTo>
                  <a:lnTo>
                    <a:pt x="77724" y="280797"/>
                  </a:lnTo>
                  <a:lnTo>
                    <a:pt x="81534" y="282194"/>
                  </a:lnTo>
                  <a:lnTo>
                    <a:pt x="85852" y="283591"/>
                  </a:lnTo>
                  <a:lnTo>
                    <a:pt x="81534" y="295656"/>
                  </a:lnTo>
                  <a:lnTo>
                    <a:pt x="72390" y="309499"/>
                  </a:lnTo>
                  <a:lnTo>
                    <a:pt x="68580" y="308102"/>
                  </a:lnTo>
                  <a:lnTo>
                    <a:pt x="68580" y="307594"/>
                  </a:lnTo>
                  <a:lnTo>
                    <a:pt x="72390" y="309118"/>
                  </a:lnTo>
                  <a:lnTo>
                    <a:pt x="76708" y="310515"/>
                  </a:lnTo>
                  <a:lnTo>
                    <a:pt x="76327" y="311023"/>
                  </a:lnTo>
                  <a:lnTo>
                    <a:pt x="72390" y="309499"/>
                  </a:lnTo>
                  <a:lnTo>
                    <a:pt x="68072" y="308102"/>
                  </a:lnTo>
                  <a:lnTo>
                    <a:pt x="68580" y="308102"/>
                  </a:lnTo>
                  <a:lnTo>
                    <a:pt x="68072" y="323469"/>
                  </a:lnTo>
                  <a:lnTo>
                    <a:pt x="64262" y="322453"/>
                  </a:lnTo>
                  <a:lnTo>
                    <a:pt x="68072" y="308102"/>
                  </a:lnTo>
                  <a:lnTo>
                    <a:pt x="72390" y="309499"/>
                  </a:lnTo>
                  <a:lnTo>
                    <a:pt x="76327" y="311023"/>
                  </a:lnTo>
                  <a:lnTo>
                    <a:pt x="72390" y="324866"/>
                  </a:lnTo>
                  <a:lnTo>
                    <a:pt x="59944" y="352806"/>
                  </a:lnTo>
                  <a:lnTo>
                    <a:pt x="55626" y="351790"/>
                  </a:lnTo>
                  <a:lnTo>
                    <a:pt x="59944" y="336931"/>
                  </a:lnTo>
                  <a:lnTo>
                    <a:pt x="63754" y="337820"/>
                  </a:lnTo>
                  <a:lnTo>
                    <a:pt x="68072" y="339344"/>
                  </a:lnTo>
                  <a:lnTo>
                    <a:pt x="63754" y="353695"/>
                  </a:lnTo>
                  <a:lnTo>
                    <a:pt x="52705" y="382524"/>
                  </a:lnTo>
                  <a:lnTo>
                    <a:pt x="48387" y="381508"/>
                  </a:lnTo>
                  <a:lnTo>
                    <a:pt x="51816" y="366649"/>
                  </a:lnTo>
                  <a:lnTo>
                    <a:pt x="56134" y="367665"/>
                  </a:lnTo>
                  <a:lnTo>
                    <a:pt x="59944" y="368554"/>
                  </a:lnTo>
                  <a:lnTo>
                    <a:pt x="57023" y="383413"/>
                  </a:lnTo>
                  <a:lnTo>
                    <a:pt x="46101" y="412242"/>
                  </a:lnTo>
                  <a:lnTo>
                    <a:pt x="42164" y="411353"/>
                  </a:lnTo>
                  <a:lnTo>
                    <a:pt x="45593" y="396367"/>
                  </a:lnTo>
                  <a:lnTo>
                    <a:pt x="49403" y="397383"/>
                  </a:lnTo>
                  <a:lnTo>
                    <a:pt x="53721" y="398399"/>
                  </a:lnTo>
                  <a:lnTo>
                    <a:pt x="50419" y="413258"/>
                  </a:lnTo>
                  <a:lnTo>
                    <a:pt x="40767" y="442087"/>
                  </a:lnTo>
                  <a:lnTo>
                    <a:pt x="36449" y="441579"/>
                  </a:lnTo>
                  <a:lnTo>
                    <a:pt x="38862" y="426212"/>
                  </a:lnTo>
                  <a:lnTo>
                    <a:pt x="43180" y="427101"/>
                  </a:lnTo>
                  <a:lnTo>
                    <a:pt x="47498" y="427609"/>
                  </a:lnTo>
                  <a:lnTo>
                    <a:pt x="44577" y="442976"/>
                  </a:lnTo>
                  <a:lnTo>
                    <a:pt x="35433" y="472313"/>
                  </a:lnTo>
                  <a:lnTo>
                    <a:pt x="31115" y="471297"/>
                  </a:lnTo>
                  <a:lnTo>
                    <a:pt x="33528" y="456438"/>
                  </a:lnTo>
                  <a:lnTo>
                    <a:pt x="37846" y="457327"/>
                  </a:lnTo>
                  <a:lnTo>
                    <a:pt x="42164" y="457835"/>
                  </a:lnTo>
                  <a:lnTo>
                    <a:pt x="39751" y="472694"/>
                  </a:lnTo>
                  <a:lnTo>
                    <a:pt x="31115" y="502539"/>
                  </a:lnTo>
                  <a:lnTo>
                    <a:pt x="26797" y="501523"/>
                  </a:lnTo>
                  <a:lnTo>
                    <a:pt x="28702" y="486664"/>
                  </a:lnTo>
                  <a:lnTo>
                    <a:pt x="33147" y="487172"/>
                  </a:lnTo>
                  <a:lnTo>
                    <a:pt x="37465" y="487680"/>
                  </a:lnTo>
                  <a:lnTo>
                    <a:pt x="35052" y="503047"/>
                  </a:lnTo>
                  <a:lnTo>
                    <a:pt x="26797" y="532765"/>
                  </a:lnTo>
                  <a:lnTo>
                    <a:pt x="22987" y="531749"/>
                  </a:lnTo>
                  <a:lnTo>
                    <a:pt x="24892" y="516890"/>
                  </a:lnTo>
                  <a:lnTo>
                    <a:pt x="29210" y="517398"/>
                  </a:lnTo>
                  <a:lnTo>
                    <a:pt x="33147" y="517906"/>
                  </a:lnTo>
                  <a:lnTo>
                    <a:pt x="31115" y="533273"/>
                  </a:lnTo>
                  <a:lnTo>
                    <a:pt x="23495" y="562991"/>
                  </a:lnTo>
                  <a:lnTo>
                    <a:pt x="19685" y="562483"/>
                  </a:lnTo>
                  <a:lnTo>
                    <a:pt x="21082" y="547116"/>
                  </a:lnTo>
                  <a:lnTo>
                    <a:pt x="25400" y="547624"/>
                  </a:lnTo>
                  <a:lnTo>
                    <a:pt x="29210" y="548132"/>
                  </a:lnTo>
                  <a:lnTo>
                    <a:pt x="27813" y="563499"/>
                  </a:lnTo>
                  <a:lnTo>
                    <a:pt x="20574" y="593217"/>
                  </a:lnTo>
                  <a:lnTo>
                    <a:pt x="16256" y="592709"/>
                  </a:lnTo>
                  <a:lnTo>
                    <a:pt x="17780" y="577342"/>
                  </a:lnTo>
                  <a:lnTo>
                    <a:pt x="22098" y="577850"/>
                  </a:lnTo>
                  <a:lnTo>
                    <a:pt x="26416" y="578358"/>
                  </a:lnTo>
                  <a:lnTo>
                    <a:pt x="24892" y="593725"/>
                  </a:lnTo>
                  <a:lnTo>
                    <a:pt x="18161" y="623443"/>
                  </a:lnTo>
                  <a:lnTo>
                    <a:pt x="13843" y="622935"/>
                  </a:lnTo>
                  <a:lnTo>
                    <a:pt x="14859" y="608076"/>
                  </a:lnTo>
                  <a:lnTo>
                    <a:pt x="19177" y="608076"/>
                  </a:lnTo>
                  <a:lnTo>
                    <a:pt x="23495" y="608584"/>
                  </a:lnTo>
                  <a:lnTo>
                    <a:pt x="22098" y="623951"/>
                  </a:lnTo>
                  <a:lnTo>
                    <a:pt x="15748" y="653669"/>
                  </a:lnTo>
                  <a:lnTo>
                    <a:pt x="11430" y="653669"/>
                  </a:lnTo>
                  <a:lnTo>
                    <a:pt x="12446" y="638302"/>
                  </a:lnTo>
                  <a:lnTo>
                    <a:pt x="16764" y="638810"/>
                  </a:lnTo>
                  <a:lnTo>
                    <a:pt x="21082" y="638810"/>
                  </a:lnTo>
                  <a:lnTo>
                    <a:pt x="19685" y="654177"/>
                  </a:lnTo>
                  <a:lnTo>
                    <a:pt x="13462" y="684403"/>
                  </a:lnTo>
                  <a:lnTo>
                    <a:pt x="9144" y="683895"/>
                  </a:lnTo>
                  <a:lnTo>
                    <a:pt x="10033" y="668528"/>
                  </a:lnTo>
                  <a:lnTo>
                    <a:pt x="14351" y="669036"/>
                  </a:lnTo>
                  <a:lnTo>
                    <a:pt x="18669" y="669544"/>
                  </a:lnTo>
                  <a:lnTo>
                    <a:pt x="17780" y="684403"/>
                  </a:lnTo>
                  <a:lnTo>
                    <a:pt x="11430" y="714629"/>
                  </a:lnTo>
                  <a:lnTo>
                    <a:pt x="7112" y="714629"/>
                  </a:lnTo>
                  <a:lnTo>
                    <a:pt x="8128" y="699262"/>
                  </a:lnTo>
                  <a:lnTo>
                    <a:pt x="12446" y="699262"/>
                  </a:lnTo>
                  <a:lnTo>
                    <a:pt x="16764" y="699770"/>
                  </a:lnTo>
                  <a:lnTo>
                    <a:pt x="15748" y="715137"/>
                  </a:lnTo>
                  <a:lnTo>
                    <a:pt x="9525" y="744855"/>
                  </a:lnTo>
                  <a:lnTo>
                    <a:pt x="5715" y="744855"/>
                  </a:lnTo>
                  <a:lnTo>
                    <a:pt x="6223" y="729488"/>
                  </a:lnTo>
                  <a:lnTo>
                    <a:pt x="10541" y="729996"/>
                  </a:lnTo>
                  <a:lnTo>
                    <a:pt x="14859" y="729996"/>
                  </a:lnTo>
                  <a:lnTo>
                    <a:pt x="13843" y="745363"/>
                  </a:lnTo>
                  <a:lnTo>
                    <a:pt x="8128" y="775589"/>
                  </a:lnTo>
                  <a:lnTo>
                    <a:pt x="3810" y="775081"/>
                  </a:lnTo>
                  <a:lnTo>
                    <a:pt x="4826" y="760222"/>
                  </a:lnTo>
                  <a:lnTo>
                    <a:pt x="9144" y="760222"/>
                  </a:lnTo>
                  <a:lnTo>
                    <a:pt x="12954" y="760730"/>
                  </a:lnTo>
                  <a:lnTo>
                    <a:pt x="12446" y="775589"/>
                  </a:lnTo>
                  <a:lnTo>
                    <a:pt x="6223" y="805815"/>
                  </a:lnTo>
                  <a:lnTo>
                    <a:pt x="1905" y="805815"/>
                  </a:lnTo>
                  <a:lnTo>
                    <a:pt x="2794" y="790448"/>
                  </a:lnTo>
                  <a:lnTo>
                    <a:pt x="7112" y="790956"/>
                  </a:lnTo>
                  <a:lnTo>
                    <a:pt x="11430" y="790956"/>
                  </a:lnTo>
                  <a:lnTo>
                    <a:pt x="10541" y="806323"/>
                  </a:lnTo>
                  <a:lnTo>
                    <a:pt x="4318" y="836549"/>
                  </a:lnTo>
                  <a:lnTo>
                    <a:pt x="0" y="836041"/>
                  </a:lnTo>
                  <a:lnTo>
                    <a:pt x="889" y="820801"/>
                  </a:lnTo>
                  <a:lnTo>
                    <a:pt x="5207" y="821182"/>
                  </a:lnTo>
                  <a:lnTo>
                    <a:pt x="9525" y="821690"/>
                  </a:lnTo>
                  <a:lnTo>
                    <a:pt x="8636" y="836549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09777" y="3188208"/>
              <a:ext cx="274575" cy="1259587"/>
            </a:xfrm>
            <a:custGeom>
              <a:avLst/>
              <a:gdLst/>
              <a:ahLst/>
              <a:cxnLst/>
              <a:rect l="0" t="0" r="0" b="0"/>
              <a:pathLst>
                <a:path w="274575" h="1259587">
                  <a:moveTo>
                    <a:pt x="264922" y="15875"/>
                  </a:moveTo>
                  <a:lnTo>
                    <a:pt x="261112" y="13970"/>
                  </a:lnTo>
                  <a:lnTo>
                    <a:pt x="266827" y="0"/>
                  </a:lnTo>
                  <a:lnTo>
                    <a:pt x="270637" y="1397"/>
                  </a:lnTo>
                  <a:lnTo>
                    <a:pt x="274574" y="3429"/>
                  </a:lnTo>
                  <a:lnTo>
                    <a:pt x="268732" y="17272"/>
                  </a:lnTo>
                  <a:lnTo>
                    <a:pt x="253365" y="43688"/>
                  </a:lnTo>
                  <a:lnTo>
                    <a:pt x="249555" y="42291"/>
                  </a:lnTo>
                  <a:lnTo>
                    <a:pt x="255270" y="28321"/>
                  </a:lnTo>
                  <a:lnTo>
                    <a:pt x="259207" y="29718"/>
                  </a:lnTo>
                  <a:lnTo>
                    <a:pt x="263017" y="31242"/>
                  </a:lnTo>
                  <a:lnTo>
                    <a:pt x="257175" y="45593"/>
                  </a:lnTo>
                  <a:lnTo>
                    <a:pt x="241935" y="72009"/>
                  </a:lnTo>
                  <a:lnTo>
                    <a:pt x="237998" y="70612"/>
                  </a:lnTo>
                  <a:lnTo>
                    <a:pt x="243840" y="56134"/>
                  </a:lnTo>
                  <a:lnTo>
                    <a:pt x="247650" y="58039"/>
                  </a:lnTo>
                  <a:lnTo>
                    <a:pt x="251460" y="59563"/>
                  </a:lnTo>
                  <a:lnTo>
                    <a:pt x="245745" y="73914"/>
                  </a:lnTo>
                  <a:lnTo>
                    <a:pt x="235585" y="86868"/>
                  </a:lnTo>
                  <a:lnTo>
                    <a:pt x="231775" y="85471"/>
                  </a:lnTo>
                  <a:lnTo>
                    <a:pt x="232283" y="84455"/>
                  </a:lnTo>
                  <a:lnTo>
                    <a:pt x="236093" y="86360"/>
                  </a:lnTo>
                  <a:lnTo>
                    <a:pt x="239903" y="87884"/>
                  </a:lnTo>
                  <a:lnTo>
                    <a:pt x="239903" y="88392"/>
                  </a:lnTo>
                  <a:lnTo>
                    <a:pt x="235585" y="86868"/>
                  </a:lnTo>
                  <a:lnTo>
                    <a:pt x="231775" y="85471"/>
                  </a:lnTo>
                  <a:lnTo>
                    <a:pt x="230886" y="100330"/>
                  </a:lnTo>
                  <a:lnTo>
                    <a:pt x="226568" y="98933"/>
                  </a:lnTo>
                  <a:lnTo>
                    <a:pt x="231775" y="85471"/>
                  </a:lnTo>
                  <a:lnTo>
                    <a:pt x="235585" y="86868"/>
                  </a:lnTo>
                  <a:lnTo>
                    <a:pt x="239903" y="88392"/>
                  </a:lnTo>
                  <a:lnTo>
                    <a:pt x="234696" y="101727"/>
                  </a:lnTo>
                  <a:lnTo>
                    <a:pt x="219837" y="128651"/>
                  </a:lnTo>
                  <a:lnTo>
                    <a:pt x="215519" y="127254"/>
                  </a:lnTo>
                  <a:lnTo>
                    <a:pt x="221234" y="113284"/>
                  </a:lnTo>
                  <a:lnTo>
                    <a:pt x="225044" y="114681"/>
                  </a:lnTo>
                  <a:lnTo>
                    <a:pt x="228981" y="116205"/>
                  </a:lnTo>
                  <a:lnTo>
                    <a:pt x="223647" y="130556"/>
                  </a:lnTo>
                  <a:lnTo>
                    <a:pt x="209296" y="157480"/>
                  </a:lnTo>
                  <a:lnTo>
                    <a:pt x="205359" y="155956"/>
                  </a:lnTo>
                  <a:lnTo>
                    <a:pt x="210693" y="141605"/>
                  </a:lnTo>
                  <a:lnTo>
                    <a:pt x="214503" y="143002"/>
                  </a:lnTo>
                  <a:lnTo>
                    <a:pt x="218313" y="144526"/>
                  </a:lnTo>
                  <a:lnTo>
                    <a:pt x="213106" y="158877"/>
                  </a:lnTo>
                  <a:lnTo>
                    <a:pt x="202565" y="176657"/>
                  </a:lnTo>
                  <a:lnTo>
                    <a:pt x="198247" y="175260"/>
                  </a:lnTo>
                  <a:lnTo>
                    <a:pt x="200152" y="170434"/>
                  </a:lnTo>
                  <a:lnTo>
                    <a:pt x="203962" y="171831"/>
                  </a:lnTo>
                  <a:lnTo>
                    <a:pt x="208280" y="173355"/>
                  </a:lnTo>
                  <a:lnTo>
                    <a:pt x="206375" y="178054"/>
                  </a:lnTo>
                  <a:lnTo>
                    <a:pt x="202565" y="176657"/>
                  </a:lnTo>
                  <a:lnTo>
                    <a:pt x="198247" y="175260"/>
                  </a:lnTo>
                  <a:lnTo>
                    <a:pt x="199136" y="186309"/>
                  </a:lnTo>
                  <a:lnTo>
                    <a:pt x="195326" y="184785"/>
                  </a:lnTo>
                  <a:lnTo>
                    <a:pt x="198247" y="175260"/>
                  </a:lnTo>
                  <a:lnTo>
                    <a:pt x="202565" y="176657"/>
                  </a:lnTo>
                  <a:lnTo>
                    <a:pt x="206375" y="178054"/>
                  </a:lnTo>
                  <a:lnTo>
                    <a:pt x="202946" y="187706"/>
                  </a:lnTo>
                  <a:lnTo>
                    <a:pt x="189611" y="215011"/>
                  </a:lnTo>
                  <a:lnTo>
                    <a:pt x="185293" y="213614"/>
                  </a:lnTo>
                  <a:lnTo>
                    <a:pt x="189992" y="199263"/>
                  </a:lnTo>
                  <a:lnTo>
                    <a:pt x="194310" y="200660"/>
                  </a:lnTo>
                  <a:lnTo>
                    <a:pt x="198247" y="202057"/>
                  </a:lnTo>
                  <a:lnTo>
                    <a:pt x="193421" y="216535"/>
                  </a:lnTo>
                  <a:lnTo>
                    <a:pt x="180467" y="244348"/>
                  </a:lnTo>
                  <a:lnTo>
                    <a:pt x="176149" y="242951"/>
                  </a:lnTo>
                  <a:lnTo>
                    <a:pt x="180467" y="228473"/>
                  </a:lnTo>
                  <a:lnTo>
                    <a:pt x="184785" y="229489"/>
                  </a:lnTo>
                  <a:lnTo>
                    <a:pt x="188595" y="230886"/>
                  </a:lnTo>
                  <a:lnTo>
                    <a:pt x="184277" y="245237"/>
                  </a:lnTo>
                  <a:lnTo>
                    <a:pt x="171323" y="273177"/>
                  </a:lnTo>
                  <a:lnTo>
                    <a:pt x="167513" y="272161"/>
                  </a:lnTo>
                  <a:lnTo>
                    <a:pt x="171831" y="257302"/>
                  </a:lnTo>
                  <a:lnTo>
                    <a:pt x="175641" y="258699"/>
                  </a:lnTo>
                  <a:lnTo>
                    <a:pt x="179959" y="260223"/>
                  </a:lnTo>
                  <a:lnTo>
                    <a:pt x="175133" y="274574"/>
                  </a:lnTo>
                  <a:lnTo>
                    <a:pt x="162687" y="302387"/>
                  </a:lnTo>
                  <a:lnTo>
                    <a:pt x="158877" y="301498"/>
                  </a:lnTo>
                  <a:lnTo>
                    <a:pt x="163195" y="286512"/>
                  </a:lnTo>
                  <a:lnTo>
                    <a:pt x="167005" y="288036"/>
                  </a:lnTo>
                  <a:lnTo>
                    <a:pt x="171323" y="288925"/>
                  </a:lnTo>
                  <a:lnTo>
                    <a:pt x="167005" y="303911"/>
                  </a:lnTo>
                  <a:lnTo>
                    <a:pt x="154940" y="332232"/>
                  </a:lnTo>
                  <a:lnTo>
                    <a:pt x="150622" y="330708"/>
                  </a:lnTo>
                  <a:lnTo>
                    <a:pt x="154940" y="316357"/>
                  </a:lnTo>
                  <a:lnTo>
                    <a:pt x="158877" y="317246"/>
                  </a:lnTo>
                  <a:lnTo>
                    <a:pt x="163195" y="318262"/>
                  </a:lnTo>
                  <a:lnTo>
                    <a:pt x="158877" y="333121"/>
                  </a:lnTo>
                  <a:lnTo>
                    <a:pt x="147320" y="361442"/>
                  </a:lnTo>
                  <a:lnTo>
                    <a:pt x="143002" y="360553"/>
                  </a:lnTo>
                  <a:lnTo>
                    <a:pt x="146812" y="345567"/>
                  </a:lnTo>
                  <a:lnTo>
                    <a:pt x="151130" y="346583"/>
                  </a:lnTo>
                  <a:lnTo>
                    <a:pt x="154940" y="347980"/>
                  </a:lnTo>
                  <a:lnTo>
                    <a:pt x="151130" y="362458"/>
                  </a:lnTo>
                  <a:lnTo>
                    <a:pt x="140081" y="391160"/>
                  </a:lnTo>
                  <a:lnTo>
                    <a:pt x="135763" y="390271"/>
                  </a:lnTo>
                  <a:lnTo>
                    <a:pt x="139700" y="375412"/>
                  </a:lnTo>
                  <a:lnTo>
                    <a:pt x="143510" y="376301"/>
                  </a:lnTo>
                  <a:lnTo>
                    <a:pt x="147828" y="377317"/>
                  </a:lnTo>
                  <a:lnTo>
                    <a:pt x="144018" y="392176"/>
                  </a:lnTo>
                  <a:lnTo>
                    <a:pt x="132969" y="421005"/>
                  </a:lnTo>
                  <a:lnTo>
                    <a:pt x="129032" y="419989"/>
                  </a:lnTo>
                  <a:lnTo>
                    <a:pt x="132461" y="405130"/>
                  </a:lnTo>
                  <a:lnTo>
                    <a:pt x="136271" y="406146"/>
                  </a:lnTo>
                  <a:lnTo>
                    <a:pt x="140589" y="407035"/>
                  </a:lnTo>
                  <a:lnTo>
                    <a:pt x="137287" y="421894"/>
                  </a:lnTo>
                  <a:lnTo>
                    <a:pt x="129540" y="436372"/>
                  </a:lnTo>
                  <a:lnTo>
                    <a:pt x="125222" y="435356"/>
                  </a:lnTo>
                  <a:lnTo>
                    <a:pt x="125222" y="434848"/>
                  </a:lnTo>
                  <a:lnTo>
                    <a:pt x="129540" y="435864"/>
                  </a:lnTo>
                  <a:lnTo>
                    <a:pt x="133858" y="436753"/>
                  </a:lnTo>
                  <a:lnTo>
                    <a:pt x="133350" y="437261"/>
                  </a:lnTo>
                  <a:lnTo>
                    <a:pt x="129540" y="436372"/>
                  </a:lnTo>
                  <a:lnTo>
                    <a:pt x="125222" y="435356"/>
                  </a:lnTo>
                  <a:lnTo>
                    <a:pt x="126238" y="450723"/>
                  </a:lnTo>
                  <a:lnTo>
                    <a:pt x="122301" y="449834"/>
                  </a:lnTo>
                  <a:lnTo>
                    <a:pt x="125222" y="435356"/>
                  </a:lnTo>
                  <a:lnTo>
                    <a:pt x="129540" y="436372"/>
                  </a:lnTo>
                  <a:lnTo>
                    <a:pt x="133350" y="437261"/>
                  </a:lnTo>
                  <a:lnTo>
                    <a:pt x="130556" y="451231"/>
                  </a:lnTo>
                  <a:lnTo>
                    <a:pt x="121412" y="473329"/>
                  </a:lnTo>
                  <a:lnTo>
                    <a:pt x="117094" y="472313"/>
                  </a:lnTo>
                  <a:lnTo>
                    <a:pt x="118999" y="464693"/>
                  </a:lnTo>
                  <a:lnTo>
                    <a:pt x="122809" y="465582"/>
                  </a:lnTo>
                  <a:lnTo>
                    <a:pt x="127127" y="466090"/>
                  </a:lnTo>
                  <a:lnTo>
                    <a:pt x="125222" y="474218"/>
                  </a:lnTo>
                  <a:lnTo>
                    <a:pt x="121412" y="473329"/>
                  </a:lnTo>
                  <a:lnTo>
                    <a:pt x="117094" y="472313"/>
                  </a:lnTo>
                  <a:lnTo>
                    <a:pt x="120015" y="480441"/>
                  </a:lnTo>
                  <a:lnTo>
                    <a:pt x="115697" y="479552"/>
                  </a:lnTo>
                  <a:lnTo>
                    <a:pt x="117094" y="472313"/>
                  </a:lnTo>
                  <a:lnTo>
                    <a:pt x="121412" y="473329"/>
                  </a:lnTo>
                  <a:lnTo>
                    <a:pt x="125730" y="474218"/>
                  </a:lnTo>
                  <a:lnTo>
                    <a:pt x="123825" y="480949"/>
                  </a:lnTo>
                  <a:lnTo>
                    <a:pt x="113665" y="510286"/>
                  </a:lnTo>
                  <a:lnTo>
                    <a:pt x="109347" y="509270"/>
                  </a:lnTo>
                  <a:lnTo>
                    <a:pt x="112776" y="494411"/>
                  </a:lnTo>
                  <a:lnTo>
                    <a:pt x="116586" y="495427"/>
                  </a:lnTo>
                  <a:lnTo>
                    <a:pt x="120904" y="495808"/>
                  </a:lnTo>
                  <a:lnTo>
                    <a:pt x="117983" y="511175"/>
                  </a:lnTo>
                  <a:lnTo>
                    <a:pt x="107950" y="540004"/>
                  </a:lnTo>
                  <a:lnTo>
                    <a:pt x="103632" y="539115"/>
                  </a:lnTo>
                  <a:lnTo>
                    <a:pt x="106553" y="524129"/>
                  </a:lnTo>
                  <a:lnTo>
                    <a:pt x="110871" y="525145"/>
                  </a:lnTo>
                  <a:lnTo>
                    <a:pt x="114681" y="526034"/>
                  </a:lnTo>
                  <a:lnTo>
                    <a:pt x="111760" y="541020"/>
                  </a:lnTo>
                  <a:lnTo>
                    <a:pt x="102235" y="569722"/>
                  </a:lnTo>
                  <a:lnTo>
                    <a:pt x="97917" y="569341"/>
                  </a:lnTo>
                  <a:lnTo>
                    <a:pt x="100711" y="554355"/>
                  </a:lnTo>
                  <a:lnTo>
                    <a:pt x="104648" y="554863"/>
                  </a:lnTo>
                  <a:lnTo>
                    <a:pt x="108966" y="555879"/>
                  </a:lnTo>
                  <a:lnTo>
                    <a:pt x="106045" y="570738"/>
                  </a:lnTo>
                  <a:lnTo>
                    <a:pt x="96901" y="596138"/>
                  </a:lnTo>
                  <a:lnTo>
                    <a:pt x="93091" y="595249"/>
                  </a:lnTo>
                  <a:lnTo>
                    <a:pt x="94996" y="584200"/>
                  </a:lnTo>
                  <a:lnTo>
                    <a:pt x="99314" y="585089"/>
                  </a:lnTo>
                  <a:lnTo>
                    <a:pt x="103124" y="585597"/>
                  </a:lnTo>
                  <a:lnTo>
                    <a:pt x="101219" y="597154"/>
                  </a:lnTo>
                  <a:lnTo>
                    <a:pt x="96901" y="596138"/>
                  </a:lnTo>
                  <a:lnTo>
                    <a:pt x="93091" y="595757"/>
                  </a:lnTo>
                  <a:lnTo>
                    <a:pt x="93091" y="595249"/>
                  </a:lnTo>
                  <a:lnTo>
                    <a:pt x="96393" y="600075"/>
                  </a:lnTo>
                  <a:lnTo>
                    <a:pt x="92075" y="599059"/>
                  </a:lnTo>
                  <a:lnTo>
                    <a:pt x="93091" y="595757"/>
                  </a:lnTo>
                  <a:lnTo>
                    <a:pt x="96901" y="596138"/>
                  </a:lnTo>
                  <a:lnTo>
                    <a:pt x="101219" y="597154"/>
                  </a:lnTo>
                  <a:lnTo>
                    <a:pt x="100711" y="600456"/>
                  </a:lnTo>
                  <a:lnTo>
                    <a:pt x="91186" y="629793"/>
                  </a:lnTo>
                  <a:lnTo>
                    <a:pt x="86868" y="629285"/>
                  </a:lnTo>
                  <a:lnTo>
                    <a:pt x="89662" y="614426"/>
                  </a:lnTo>
                  <a:lnTo>
                    <a:pt x="93599" y="614934"/>
                  </a:lnTo>
                  <a:lnTo>
                    <a:pt x="97917" y="615823"/>
                  </a:lnTo>
                  <a:lnTo>
                    <a:pt x="95504" y="630682"/>
                  </a:lnTo>
                  <a:lnTo>
                    <a:pt x="85852" y="660019"/>
                  </a:lnTo>
                  <a:lnTo>
                    <a:pt x="81534" y="659003"/>
                  </a:lnTo>
                  <a:lnTo>
                    <a:pt x="84455" y="644144"/>
                  </a:lnTo>
                  <a:lnTo>
                    <a:pt x="88265" y="645160"/>
                  </a:lnTo>
                  <a:lnTo>
                    <a:pt x="92583" y="645668"/>
                  </a:lnTo>
                  <a:lnTo>
                    <a:pt x="90170" y="660527"/>
                  </a:lnTo>
                  <a:lnTo>
                    <a:pt x="80645" y="690245"/>
                  </a:lnTo>
                  <a:lnTo>
                    <a:pt x="76708" y="689356"/>
                  </a:lnTo>
                  <a:lnTo>
                    <a:pt x="79121" y="674370"/>
                  </a:lnTo>
                  <a:lnTo>
                    <a:pt x="83439" y="674878"/>
                  </a:lnTo>
                  <a:lnTo>
                    <a:pt x="87376" y="675894"/>
                  </a:lnTo>
                  <a:lnTo>
                    <a:pt x="84963" y="690753"/>
                  </a:lnTo>
                  <a:lnTo>
                    <a:pt x="75819" y="719963"/>
                  </a:lnTo>
                  <a:lnTo>
                    <a:pt x="72009" y="719582"/>
                  </a:lnTo>
                  <a:lnTo>
                    <a:pt x="74295" y="704215"/>
                  </a:lnTo>
                  <a:lnTo>
                    <a:pt x="78232" y="705104"/>
                  </a:lnTo>
                  <a:lnTo>
                    <a:pt x="82550" y="705612"/>
                  </a:lnTo>
                  <a:lnTo>
                    <a:pt x="80137" y="720979"/>
                  </a:lnTo>
                  <a:lnTo>
                    <a:pt x="72390" y="741172"/>
                  </a:lnTo>
                  <a:lnTo>
                    <a:pt x="68580" y="740156"/>
                  </a:lnTo>
                  <a:lnTo>
                    <a:pt x="69088" y="734441"/>
                  </a:lnTo>
                  <a:lnTo>
                    <a:pt x="73406" y="735330"/>
                  </a:lnTo>
                  <a:lnTo>
                    <a:pt x="77724" y="735838"/>
                  </a:lnTo>
                  <a:lnTo>
                    <a:pt x="76708" y="741553"/>
                  </a:lnTo>
                  <a:lnTo>
                    <a:pt x="72390" y="741172"/>
                  </a:lnTo>
                  <a:lnTo>
                    <a:pt x="68580" y="740156"/>
                  </a:lnTo>
                  <a:lnTo>
                    <a:pt x="70993" y="750316"/>
                  </a:lnTo>
                  <a:lnTo>
                    <a:pt x="67183" y="749808"/>
                  </a:lnTo>
                  <a:lnTo>
                    <a:pt x="68580" y="740156"/>
                  </a:lnTo>
                  <a:lnTo>
                    <a:pt x="72390" y="741172"/>
                  </a:lnTo>
                  <a:lnTo>
                    <a:pt x="76708" y="741553"/>
                  </a:lnTo>
                  <a:lnTo>
                    <a:pt x="75311" y="750697"/>
                  </a:lnTo>
                  <a:lnTo>
                    <a:pt x="66675" y="780542"/>
                  </a:lnTo>
                  <a:lnTo>
                    <a:pt x="62357" y="779526"/>
                  </a:lnTo>
                  <a:lnTo>
                    <a:pt x="64770" y="764667"/>
                  </a:lnTo>
                  <a:lnTo>
                    <a:pt x="68580" y="765175"/>
                  </a:lnTo>
                  <a:lnTo>
                    <a:pt x="72898" y="766064"/>
                  </a:lnTo>
                  <a:lnTo>
                    <a:pt x="70485" y="780923"/>
                  </a:lnTo>
                  <a:lnTo>
                    <a:pt x="61849" y="810260"/>
                  </a:lnTo>
                  <a:lnTo>
                    <a:pt x="57531" y="809752"/>
                  </a:lnTo>
                  <a:lnTo>
                    <a:pt x="59944" y="794893"/>
                  </a:lnTo>
                  <a:lnTo>
                    <a:pt x="64262" y="795401"/>
                  </a:lnTo>
                  <a:lnTo>
                    <a:pt x="68072" y="795909"/>
                  </a:lnTo>
                  <a:lnTo>
                    <a:pt x="66167" y="811276"/>
                  </a:lnTo>
                  <a:lnTo>
                    <a:pt x="57531" y="840486"/>
                  </a:lnTo>
                  <a:lnTo>
                    <a:pt x="53213" y="839978"/>
                  </a:lnTo>
                  <a:lnTo>
                    <a:pt x="55626" y="825119"/>
                  </a:lnTo>
                  <a:lnTo>
                    <a:pt x="59436" y="825627"/>
                  </a:lnTo>
                  <a:lnTo>
                    <a:pt x="63754" y="826135"/>
                  </a:lnTo>
                  <a:lnTo>
                    <a:pt x="61341" y="841502"/>
                  </a:lnTo>
                  <a:lnTo>
                    <a:pt x="53213" y="870712"/>
                  </a:lnTo>
                  <a:lnTo>
                    <a:pt x="48895" y="870204"/>
                  </a:lnTo>
                  <a:lnTo>
                    <a:pt x="50800" y="854837"/>
                  </a:lnTo>
                  <a:lnTo>
                    <a:pt x="55118" y="855853"/>
                  </a:lnTo>
                  <a:lnTo>
                    <a:pt x="59436" y="856361"/>
                  </a:lnTo>
                  <a:lnTo>
                    <a:pt x="57023" y="871220"/>
                  </a:lnTo>
                  <a:lnTo>
                    <a:pt x="48895" y="900938"/>
                  </a:lnTo>
                  <a:lnTo>
                    <a:pt x="44577" y="900557"/>
                  </a:lnTo>
                  <a:lnTo>
                    <a:pt x="46990" y="885190"/>
                  </a:lnTo>
                  <a:lnTo>
                    <a:pt x="50800" y="886079"/>
                  </a:lnTo>
                  <a:lnTo>
                    <a:pt x="55118" y="886587"/>
                  </a:lnTo>
                  <a:lnTo>
                    <a:pt x="53213" y="901446"/>
                  </a:lnTo>
                  <a:lnTo>
                    <a:pt x="44577" y="931164"/>
                  </a:lnTo>
                  <a:lnTo>
                    <a:pt x="40767" y="930783"/>
                  </a:lnTo>
                  <a:lnTo>
                    <a:pt x="42672" y="915416"/>
                  </a:lnTo>
                  <a:lnTo>
                    <a:pt x="46990" y="915797"/>
                  </a:lnTo>
                  <a:lnTo>
                    <a:pt x="50800" y="916813"/>
                  </a:lnTo>
                  <a:lnTo>
                    <a:pt x="48895" y="931672"/>
                  </a:lnTo>
                  <a:lnTo>
                    <a:pt x="40767" y="961517"/>
                  </a:lnTo>
                  <a:lnTo>
                    <a:pt x="36449" y="961009"/>
                  </a:lnTo>
                  <a:lnTo>
                    <a:pt x="38354" y="945642"/>
                  </a:lnTo>
                  <a:lnTo>
                    <a:pt x="42672" y="946150"/>
                  </a:lnTo>
                  <a:lnTo>
                    <a:pt x="46990" y="947039"/>
                  </a:lnTo>
                  <a:lnTo>
                    <a:pt x="44577" y="961898"/>
                  </a:lnTo>
                  <a:lnTo>
                    <a:pt x="36449" y="991743"/>
                  </a:lnTo>
                  <a:lnTo>
                    <a:pt x="32639" y="991235"/>
                  </a:lnTo>
                  <a:lnTo>
                    <a:pt x="34544" y="975868"/>
                  </a:lnTo>
                  <a:lnTo>
                    <a:pt x="38862" y="976376"/>
                  </a:lnTo>
                  <a:lnTo>
                    <a:pt x="42672" y="976757"/>
                  </a:lnTo>
                  <a:lnTo>
                    <a:pt x="40767" y="992124"/>
                  </a:lnTo>
                  <a:lnTo>
                    <a:pt x="32639" y="1021969"/>
                  </a:lnTo>
                  <a:lnTo>
                    <a:pt x="28702" y="1021461"/>
                  </a:lnTo>
                  <a:lnTo>
                    <a:pt x="30734" y="1006094"/>
                  </a:lnTo>
                  <a:lnTo>
                    <a:pt x="34544" y="1006602"/>
                  </a:lnTo>
                  <a:lnTo>
                    <a:pt x="38862" y="1007110"/>
                  </a:lnTo>
                  <a:lnTo>
                    <a:pt x="36957" y="1022477"/>
                  </a:lnTo>
                  <a:lnTo>
                    <a:pt x="30226" y="1039749"/>
                  </a:lnTo>
                  <a:lnTo>
                    <a:pt x="26416" y="1039241"/>
                  </a:lnTo>
                  <a:lnTo>
                    <a:pt x="26416" y="1036320"/>
                  </a:lnTo>
                  <a:lnTo>
                    <a:pt x="30734" y="1036828"/>
                  </a:lnTo>
                  <a:lnTo>
                    <a:pt x="35052" y="1037336"/>
                  </a:lnTo>
                  <a:lnTo>
                    <a:pt x="34544" y="1040130"/>
                  </a:lnTo>
                  <a:lnTo>
                    <a:pt x="30226" y="1039749"/>
                  </a:lnTo>
                  <a:lnTo>
                    <a:pt x="26416" y="1039241"/>
                  </a:lnTo>
                  <a:lnTo>
                    <a:pt x="28702" y="1052195"/>
                  </a:lnTo>
                  <a:lnTo>
                    <a:pt x="24384" y="1051687"/>
                  </a:lnTo>
                  <a:lnTo>
                    <a:pt x="26416" y="1039241"/>
                  </a:lnTo>
                  <a:lnTo>
                    <a:pt x="30226" y="1039749"/>
                  </a:lnTo>
                  <a:lnTo>
                    <a:pt x="34544" y="1040130"/>
                  </a:lnTo>
                  <a:lnTo>
                    <a:pt x="33020" y="1052703"/>
                  </a:lnTo>
                  <a:lnTo>
                    <a:pt x="24892" y="1082421"/>
                  </a:lnTo>
                  <a:lnTo>
                    <a:pt x="21082" y="1081913"/>
                  </a:lnTo>
                  <a:lnTo>
                    <a:pt x="22479" y="1066546"/>
                  </a:lnTo>
                  <a:lnTo>
                    <a:pt x="26797" y="1067054"/>
                  </a:lnTo>
                  <a:lnTo>
                    <a:pt x="31115" y="1067562"/>
                  </a:lnTo>
                  <a:lnTo>
                    <a:pt x="29210" y="1082929"/>
                  </a:lnTo>
                  <a:lnTo>
                    <a:pt x="21590" y="1109345"/>
                  </a:lnTo>
                  <a:lnTo>
                    <a:pt x="17780" y="1108837"/>
                  </a:lnTo>
                  <a:lnTo>
                    <a:pt x="19177" y="1096772"/>
                  </a:lnTo>
                  <a:lnTo>
                    <a:pt x="22987" y="1097280"/>
                  </a:lnTo>
                  <a:lnTo>
                    <a:pt x="27305" y="1097788"/>
                  </a:lnTo>
                  <a:lnTo>
                    <a:pt x="25908" y="1109726"/>
                  </a:lnTo>
                  <a:lnTo>
                    <a:pt x="21590" y="1109345"/>
                  </a:lnTo>
                  <a:lnTo>
                    <a:pt x="17780" y="1108837"/>
                  </a:lnTo>
                  <a:lnTo>
                    <a:pt x="21082" y="1112647"/>
                  </a:lnTo>
                  <a:lnTo>
                    <a:pt x="17272" y="1112139"/>
                  </a:lnTo>
                  <a:lnTo>
                    <a:pt x="17780" y="1108837"/>
                  </a:lnTo>
                  <a:lnTo>
                    <a:pt x="21590" y="1109345"/>
                  </a:lnTo>
                  <a:lnTo>
                    <a:pt x="25908" y="1109726"/>
                  </a:lnTo>
                  <a:lnTo>
                    <a:pt x="25400" y="1113155"/>
                  </a:lnTo>
                  <a:lnTo>
                    <a:pt x="17780" y="1142873"/>
                  </a:lnTo>
                  <a:lnTo>
                    <a:pt x="13335" y="1142365"/>
                  </a:lnTo>
                  <a:lnTo>
                    <a:pt x="15367" y="1126998"/>
                  </a:lnTo>
                  <a:lnTo>
                    <a:pt x="19685" y="1127506"/>
                  </a:lnTo>
                  <a:lnTo>
                    <a:pt x="23495" y="1128014"/>
                  </a:lnTo>
                  <a:lnTo>
                    <a:pt x="22098" y="1143381"/>
                  </a:lnTo>
                  <a:lnTo>
                    <a:pt x="13843" y="1173099"/>
                  </a:lnTo>
                  <a:lnTo>
                    <a:pt x="10033" y="1172591"/>
                  </a:lnTo>
                  <a:lnTo>
                    <a:pt x="11430" y="1157351"/>
                  </a:lnTo>
                  <a:lnTo>
                    <a:pt x="15748" y="1157732"/>
                  </a:lnTo>
                  <a:lnTo>
                    <a:pt x="20066" y="1158240"/>
                  </a:lnTo>
                  <a:lnTo>
                    <a:pt x="18161" y="1173607"/>
                  </a:lnTo>
                  <a:lnTo>
                    <a:pt x="10541" y="1203325"/>
                  </a:lnTo>
                  <a:lnTo>
                    <a:pt x="6223" y="1202944"/>
                  </a:lnTo>
                  <a:lnTo>
                    <a:pt x="8128" y="1187577"/>
                  </a:lnTo>
                  <a:lnTo>
                    <a:pt x="12446" y="1187958"/>
                  </a:lnTo>
                  <a:lnTo>
                    <a:pt x="16256" y="1188466"/>
                  </a:lnTo>
                  <a:lnTo>
                    <a:pt x="14859" y="1203833"/>
                  </a:lnTo>
                  <a:lnTo>
                    <a:pt x="7112" y="1233551"/>
                  </a:lnTo>
                  <a:lnTo>
                    <a:pt x="2794" y="1233170"/>
                  </a:lnTo>
                  <a:lnTo>
                    <a:pt x="4699" y="1217803"/>
                  </a:lnTo>
                  <a:lnTo>
                    <a:pt x="8636" y="1218311"/>
                  </a:lnTo>
                  <a:lnTo>
                    <a:pt x="12954" y="1218692"/>
                  </a:lnTo>
                  <a:lnTo>
                    <a:pt x="11049" y="1234059"/>
                  </a:lnTo>
                  <a:lnTo>
                    <a:pt x="4318" y="1259078"/>
                  </a:lnTo>
                  <a:lnTo>
                    <a:pt x="0" y="1258570"/>
                  </a:lnTo>
                  <a:lnTo>
                    <a:pt x="889" y="1248537"/>
                  </a:lnTo>
                  <a:lnTo>
                    <a:pt x="5207" y="1248918"/>
                  </a:lnTo>
                  <a:lnTo>
                    <a:pt x="9525" y="1249426"/>
                  </a:lnTo>
                  <a:lnTo>
                    <a:pt x="8128" y="1259586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10970" y="3074416"/>
              <a:ext cx="159894" cy="794005"/>
            </a:xfrm>
            <a:custGeom>
              <a:avLst/>
              <a:gdLst/>
              <a:ahLst/>
              <a:cxnLst/>
              <a:rect l="0" t="0" r="0" b="0"/>
              <a:pathLst>
                <a:path w="159894" h="794005">
                  <a:moveTo>
                    <a:pt x="152654" y="15875"/>
                  </a:moveTo>
                  <a:lnTo>
                    <a:pt x="148844" y="14986"/>
                  </a:lnTo>
                  <a:lnTo>
                    <a:pt x="151765" y="0"/>
                  </a:lnTo>
                  <a:lnTo>
                    <a:pt x="156083" y="1016"/>
                  </a:lnTo>
                  <a:lnTo>
                    <a:pt x="159893" y="1524"/>
                  </a:lnTo>
                  <a:lnTo>
                    <a:pt x="156972" y="16383"/>
                  </a:lnTo>
                  <a:lnTo>
                    <a:pt x="146939" y="45593"/>
                  </a:lnTo>
                  <a:lnTo>
                    <a:pt x="142621" y="44704"/>
                  </a:lnTo>
                  <a:lnTo>
                    <a:pt x="145542" y="29845"/>
                  </a:lnTo>
                  <a:lnTo>
                    <a:pt x="149860" y="30734"/>
                  </a:lnTo>
                  <a:lnTo>
                    <a:pt x="154178" y="31750"/>
                  </a:lnTo>
                  <a:lnTo>
                    <a:pt x="150749" y="46609"/>
                  </a:lnTo>
                  <a:lnTo>
                    <a:pt x="140716" y="75438"/>
                  </a:lnTo>
                  <a:lnTo>
                    <a:pt x="136906" y="74930"/>
                  </a:lnTo>
                  <a:lnTo>
                    <a:pt x="139700" y="59563"/>
                  </a:lnTo>
                  <a:lnTo>
                    <a:pt x="143510" y="60579"/>
                  </a:lnTo>
                  <a:lnTo>
                    <a:pt x="147828" y="61468"/>
                  </a:lnTo>
                  <a:lnTo>
                    <a:pt x="145034" y="76327"/>
                  </a:lnTo>
                  <a:lnTo>
                    <a:pt x="135890" y="100838"/>
                  </a:lnTo>
                  <a:lnTo>
                    <a:pt x="131572" y="99949"/>
                  </a:lnTo>
                  <a:lnTo>
                    <a:pt x="133477" y="89789"/>
                  </a:lnTo>
                  <a:lnTo>
                    <a:pt x="137795" y="90297"/>
                  </a:lnTo>
                  <a:lnTo>
                    <a:pt x="142113" y="91186"/>
                  </a:lnTo>
                  <a:lnTo>
                    <a:pt x="139700" y="101346"/>
                  </a:lnTo>
                  <a:lnTo>
                    <a:pt x="135890" y="100838"/>
                  </a:lnTo>
                  <a:lnTo>
                    <a:pt x="139700" y="101346"/>
                  </a:lnTo>
                  <a:lnTo>
                    <a:pt x="139700" y="101854"/>
                  </a:lnTo>
                  <a:lnTo>
                    <a:pt x="134874" y="105156"/>
                  </a:lnTo>
                  <a:lnTo>
                    <a:pt x="130556" y="104648"/>
                  </a:lnTo>
                  <a:lnTo>
                    <a:pt x="131572" y="99949"/>
                  </a:lnTo>
                  <a:lnTo>
                    <a:pt x="135890" y="100838"/>
                  </a:lnTo>
                  <a:lnTo>
                    <a:pt x="139700" y="101854"/>
                  </a:lnTo>
                  <a:lnTo>
                    <a:pt x="138811" y="106172"/>
                  </a:lnTo>
                  <a:lnTo>
                    <a:pt x="128143" y="135382"/>
                  </a:lnTo>
                  <a:lnTo>
                    <a:pt x="124333" y="134493"/>
                  </a:lnTo>
                  <a:lnTo>
                    <a:pt x="127254" y="119507"/>
                  </a:lnTo>
                  <a:lnTo>
                    <a:pt x="131572" y="120015"/>
                  </a:lnTo>
                  <a:lnTo>
                    <a:pt x="135382" y="121031"/>
                  </a:lnTo>
                  <a:lnTo>
                    <a:pt x="132588" y="135890"/>
                  </a:lnTo>
                  <a:lnTo>
                    <a:pt x="121920" y="165227"/>
                  </a:lnTo>
                  <a:lnTo>
                    <a:pt x="117602" y="164211"/>
                  </a:lnTo>
                  <a:lnTo>
                    <a:pt x="121031" y="149352"/>
                  </a:lnTo>
                  <a:lnTo>
                    <a:pt x="124841" y="150241"/>
                  </a:lnTo>
                  <a:lnTo>
                    <a:pt x="129159" y="150749"/>
                  </a:lnTo>
                  <a:lnTo>
                    <a:pt x="125857" y="165608"/>
                  </a:lnTo>
                  <a:lnTo>
                    <a:pt x="115189" y="194945"/>
                  </a:lnTo>
                  <a:lnTo>
                    <a:pt x="111379" y="193929"/>
                  </a:lnTo>
                  <a:lnTo>
                    <a:pt x="114300" y="179070"/>
                  </a:lnTo>
                  <a:lnTo>
                    <a:pt x="118618" y="180086"/>
                  </a:lnTo>
                  <a:lnTo>
                    <a:pt x="122936" y="180467"/>
                  </a:lnTo>
                  <a:lnTo>
                    <a:pt x="119507" y="195453"/>
                  </a:lnTo>
                  <a:lnTo>
                    <a:pt x="108966" y="224663"/>
                  </a:lnTo>
                  <a:lnTo>
                    <a:pt x="104648" y="223774"/>
                  </a:lnTo>
                  <a:lnTo>
                    <a:pt x="108077" y="208788"/>
                  </a:lnTo>
                  <a:lnTo>
                    <a:pt x="111887" y="209804"/>
                  </a:lnTo>
                  <a:lnTo>
                    <a:pt x="116205" y="210820"/>
                  </a:lnTo>
                  <a:lnTo>
                    <a:pt x="112903" y="225679"/>
                  </a:lnTo>
                  <a:lnTo>
                    <a:pt x="102235" y="254508"/>
                  </a:lnTo>
                  <a:lnTo>
                    <a:pt x="97917" y="253492"/>
                  </a:lnTo>
                  <a:lnTo>
                    <a:pt x="101346" y="238633"/>
                  </a:lnTo>
                  <a:lnTo>
                    <a:pt x="105664" y="239522"/>
                  </a:lnTo>
                  <a:lnTo>
                    <a:pt x="109474" y="240538"/>
                  </a:lnTo>
                  <a:lnTo>
                    <a:pt x="106553" y="255397"/>
                  </a:lnTo>
                  <a:lnTo>
                    <a:pt x="95504" y="284226"/>
                  </a:lnTo>
                  <a:lnTo>
                    <a:pt x="91694" y="283210"/>
                  </a:lnTo>
                  <a:lnTo>
                    <a:pt x="94615" y="268351"/>
                  </a:lnTo>
                  <a:lnTo>
                    <a:pt x="98933" y="269367"/>
                  </a:lnTo>
                  <a:lnTo>
                    <a:pt x="103251" y="270256"/>
                  </a:lnTo>
                  <a:lnTo>
                    <a:pt x="99822" y="285115"/>
                  </a:lnTo>
                  <a:lnTo>
                    <a:pt x="89281" y="313944"/>
                  </a:lnTo>
                  <a:lnTo>
                    <a:pt x="84963" y="313055"/>
                  </a:lnTo>
                  <a:lnTo>
                    <a:pt x="88392" y="298069"/>
                  </a:lnTo>
                  <a:lnTo>
                    <a:pt x="92202" y="299085"/>
                  </a:lnTo>
                  <a:lnTo>
                    <a:pt x="96520" y="300101"/>
                  </a:lnTo>
                  <a:lnTo>
                    <a:pt x="93218" y="314960"/>
                  </a:lnTo>
                  <a:lnTo>
                    <a:pt x="82550" y="343789"/>
                  </a:lnTo>
                  <a:lnTo>
                    <a:pt x="78232" y="342773"/>
                  </a:lnTo>
                  <a:lnTo>
                    <a:pt x="81661" y="327914"/>
                  </a:lnTo>
                  <a:lnTo>
                    <a:pt x="85979" y="328803"/>
                  </a:lnTo>
                  <a:lnTo>
                    <a:pt x="89789" y="329819"/>
                  </a:lnTo>
                  <a:lnTo>
                    <a:pt x="86487" y="344678"/>
                  </a:lnTo>
                  <a:lnTo>
                    <a:pt x="75946" y="373507"/>
                  </a:lnTo>
                  <a:lnTo>
                    <a:pt x="72009" y="372491"/>
                  </a:lnTo>
                  <a:lnTo>
                    <a:pt x="74930" y="357632"/>
                  </a:lnTo>
                  <a:lnTo>
                    <a:pt x="79248" y="358648"/>
                  </a:lnTo>
                  <a:lnTo>
                    <a:pt x="83566" y="359537"/>
                  </a:lnTo>
                  <a:lnTo>
                    <a:pt x="80264" y="374396"/>
                  </a:lnTo>
                  <a:lnTo>
                    <a:pt x="70104" y="399415"/>
                  </a:lnTo>
                  <a:lnTo>
                    <a:pt x="65786" y="398399"/>
                  </a:lnTo>
                  <a:lnTo>
                    <a:pt x="68707" y="387350"/>
                  </a:lnTo>
                  <a:lnTo>
                    <a:pt x="72517" y="388366"/>
                  </a:lnTo>
                  <a:lnTo>
                    <a:pt x="76835" y="389382"/>
                  </a:lnTo>
                  <a:lnTo>
                    <a:pt x="74422" y="400304"/>
                  </a:lnTo>
                  <a:lnTo>
                    <a:pt x="70104" y="399415"/>
                  </a:lnTo>
                  <a:lnTo>
                    <a:pt x="65786" y="398399"/>
                  </a:lnTo>
                  <a:lnTo>
                    <a:pt x="69215" y="403225"/>
                  </a:lnTo>
                  <a:lnTo>
                    <a:pt x="65278" y="402336"/>
                  </a:lnTo>
                  <a:lnTo>
                    <a:pt x="65786" y="398399"/>
                  </a:lnTo>
                  <a:lnTo>
                    <a:pt x="70104" y="399415"/>
                  </a:lnTo>
                  <a:lnTo>
                    <a:pt x="74422" y="400304"/>
                  </a:lnTo>
                  <a:lnTo>
                    <a:pt x="73533" y="403733"/>
                  </a:lnTo>
                  <a:lnTo>
                    <a:pt x="63373" y="432943"/>
                  </a:lnTo>
                  <a:lnTo>
                    <a:pt x="59055" y="432054"/>
                  </a:lnTo>
                  <a:lnTo>
                    <a:pt x="61976" y="417195"/>
                  </a:lnTo>
                  <a:lnTo>
                    <a:pt x="66294" y="418084"/>
                  </a:lnTo>
                  <a:lnTo>
                    <a:pt x="70612" y="419100"/>
                  </a:lnTo>
                  <a:lnTo>
                    <a:pt x="67183" y="433959"/>
                  </a:lnTo>
                  <a:lnTo>
                    <a:pt x="57150" y="462788"/>
                  </a:lnTo>
                  <a:lnTo>
                    <a:pt x="52832" y="461772"/>
                  </a:lnTo>
                  <a:lnTo>
                    <a:pt x="56261" y="446913"/>
                  </a:lnTo>
                  <a:lnTo>
                    <a:pt x="60071" y="447929"/>
                  </a:lnTo>
                  <a:lnTo>
                    <a:pt x="64389" y="448818"/>
                  </a:lnTo>
                  <a:lnTo>
                    <a:pt x="60960" y="463677"/>
                  </a:lnTo>
                  <a:lnTo>
                    <a:pt x="50927" y="492506"/>
                  </a:lnTo>
                  <a:lnTo>
                    <a:pt x="46609" y="491617"/>
                  </a:lnTo>
                  <a:lnTo>
                    <a:pt x="49911" y="476631"/>
                  </a:lnTo>
                  <a:lnTo>
                    <a:pt x="53848" y="477647"/>
                  </a:lnTo>
                  <a:lnTo>
                    <a:pt x="58166" y="478663"/>
                  </a:lnTo>
                  <a:lnTo>
                    <a:pt x="54737" y="493522"/>
                  </a:lnTo>
                  <a:lnTo>
                    <a:pt x="45212" y="522732"/>
                  </a:lnTo>
                  <a:lnTo>
                    <a:pt x="40894" y="521843"/>
                  </a:lnTo>
                  <a:lnTo>
                    <a:pt x="43688" y="506984"/>
                  </a:lnTo>
                  <a:lnTo>
                    <a:pt x="48006" y="507365"/>
                  </a:lnTo>
                  <a:lnTo>
                    <a:pt x="51943" y="508381"/>
                  </a:lnTo>
                  <a:lnTo>
                    <a:pt x="49530" y="523240"/>
                  </a:lnTo>
                  <a:lnTo>
                    <a:pt x="39370" y="552577"/>
                  </a:lnTo>
                  <a:lnTo>
                    <a:pt x="35560" y="551561"/>
                  </a:lnTo>
                  <a:lnTo>
                    <a:pt x="37973" y="536702"/>
                  </a:lnTo>
                  <a:lnTo>
                    <a:pt x="42291" y="537591"/>
                  </a:lnTo>
                  <a:lnTo>
                    <a:pt x="46609" y="538099"/>
                  </a:lnTo>
                  <a:lnTo>
                    <a:pt x="43688" y="553466"/>
                  </a:lnTo>
                  <a:lnTo>
                    <a:pt x="34163" y="582295"/>
                  </a:lnTo>
                  <a:lnTo>
                    <a:pt x="29845" y="581787"/>
                  </a:lnTo>
                  <a:lnTo>
                    <a:pt x="32639" y="566928"/>
                  </a:lnTo>
                  <a:lnTo>
                    <a:pt x="36957" y="567436"/>
                  </a:lnTo>
                  <a:lnTo>
                    <a:pt x="40894" y="568325"/>
                  </a:lnTo>
                  <a:lnTo>
                    <a:pt x="37973" y="583184"/>
                  </a:lnTo>
                  <a:lnTo>
                    <a:pt x="30734" y="599567"/>
                  </a:lnTo>
                  <a:lnTo>
                    <a:pt x="26416" y="598551"/>
                  </a:lnTo>
                  <a:lnTo>
                    <a:pt x="26924" y="596646"/>
                  </a:lnTo>
                  <a:lnTo>
                    <a:pt x="31242" y="597662"/>
                  </a:lnTo>
                  <a:lnTo>
                    <a:pt x="35560" y="598170"/>
                  </a:lnTo>
                  <a:lnTo>
                    <a:pt x="35052" y="600075"/>
                  </a:lnTo>
                  <a:lnTo>
                    <a:pt x="30734" y="599567"/>
                  </a:lnTo>
                  <a:lnTo>
                    <a:pt x="26416" y="598551"/>
                  </a:lnTo>
                  <a:lnTo>
                    <a:pt x="28829" y="612521"/>
                  </a:lnTo>
                  <a:lnTo>
                    <a:pt x="24511" y="612013"/>
                  </a:lnTo>
                  <a:lnTo>
                    <a:pt x="26416" y="598551"/>
                  </a:lnTo>
                  <a:lnTo>
                    <a:pt x="30734" y="599567"/>
                  </a:lnTo>
                  <a:lnTo>
                    <a:pt x="35052" y="600075"/>
                  </a:lnTo>
                  <a:lnTo>
                    <a:pt x="33147" y="613029"/>
                  </a:lnTo>
                  <a:lnTo>
                    <a:pt x="24003" y="642747"/>
                  </a:lnTo>
                  <a:lnTo>
                    <a:pt x="19685" y="641858"/>
                  </a:lnTo>
                  <a:lnTo>
                    <a:pt x="22098" y="626872"/>
                  </a:lnTo>
                  <a:lnTo>
                    <a:pt x="26416" y="627380"/>
                  </a:lnTo>
                  <a:lnTo>
                    <a:pt x="30734" y="628396"/>
                  </a:lnTo>
                  <a:lnTo>
                    <a:pt x="28321" y="643255"/>
                  </a:lnTo>
                  <a:lnTo>
                    <a:pt x="19304" y="672465"/>
                  </a:lnTo>
                  <a:lnTo>
                    <a:pt x="15367" y="672084"/>
                  </a:lnTo>
                  <a:lnTo>
                    <a:pt x="17780" y="657225"/>
                  </a:lnTo>
                  <a:lnTo>
                    <a:pt x="21590" y="657606"/>
                  </a:lnTo>
                  <a:lnTo>
                    <a:pt x="25908" y="658114"/>
                  </a:lnTo>
                  <a:lnTo>
                    <a:pt x="23622" y="673481"/>
                  </a:lnTo>
                  <a:lnTo>
                    <a:pt x="15367" y="699897"/>
                  </a:lnTo>
                  <a:lnTo>
                    <a:pt x="11049" y="699389"/>
                  </a:lnTo>
                  <a:lnTo>
                    <a:pt x="12954" y="686943"/>
                  </a:lnTo>
                  <a:lnTo>
                    <a:pt x="17272" y="687832"/>
                  </a:lnTo>
                  <a:lnTo>
                    <a:pt x="21209" y="688340"/>
                  </a:lnTo>
                  <a:lnTo>
                    <a:pt x="19304" y="700405"/>
                  </a:lnTo>
                  <a:lnTo>
                    <a:pt x="15367" y="699897"/>
                  </a:lnTo>
                  <a:lnTo>
                    <a:pt x="11049" y="699389"/>
                  </a:lnTo>
                  <a:lnTo>
                    <a:pt x="14986" y="702818"/>
                  </a:lnTo>
                  <a:lnTo>
                    <a:pt x="10668" y="702310"/>
                  </a:lnTo>
                  <a:lnTo>
                    <a:pt x="11049" y="699389"/>
                  </a:lnTo>
                  <a:lnTo>
                    <a:pt x="15367" y="699897"/>
                  </a:lnTo>
                  <a:lnTo>
                    <a:pt x="19304" y="700405"/>
                  </a:lnTo>
                  <a:lnTo>
                    <a:pt x="19304" y="703199"/>
                  </a:lnTo>
                  <a:lnTo>
                    <a:pt x="11557" y="733044"/>
                  </a:lnTo>
                  <a:lnTo>
                    <a:pt x="7239" y="732536"/>
                  </a:lnTo>
                  <a:lnTo>
                    <a:pt x="8636" y="717677"/>
                  </a:lnTo>
                  <a:lnTo>
                    <a:pt x="12954" y="718185"/>
                  </a:lnTo>
                  <a:lnTo>
                    <a:pt x="17272" y="718566"/>
                  </a:lnTo>
                  <a:lnTo>
                    <a:pt x="15367" y="733425"/>
                  </a:lnTo>
                  <a:lnTo>
                    <a:pt x="7747" y="763270"/>
                  </a:lnTo>
                  <a:lnTo>
                    <a:pt x="3429" y="762762"/>
                  </a:lnTo>
                  <a:lnTo>
                    <a:pt x="5334" y="747903"/>
                  </a:lnTo>
                  <a:lnTo>
                    <a:pt x="9652" y="748411"/>
                  </a:lnTo>
                  <a:lnTo>
                    <a:pt x="13970" y="748792"/>
                  </a:lnTo>
                  <a:lnTo>
                    <a:pt x="12065" y="763778"/>
                  </a:lnTo>
                  <a:lnTo>
                    <a:pt x="4318" y="793496"/>
                  </a:lnTo>
                  <a:lnTo>
                    <a:pt x="0" y="792988"/>
                  </a:lnTo>
                  <a:lnTo>
                    <a:pt x="1905" y="778129"/>
                  </a:lnTo>
                  <a:lnTo>
                    <a:pt x="5842" y="778637"/>
                  </a:lnTo>
                  <a:lnTo>
                    <a:pt x="10160" y="779145"/>
                  </a:lnTo>
                  <a:lnTo>
                    <a:pt x="8636" y="79400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83513" y="3340354"/>
              <a:ext cx="177547" cy="1061340"/>
            </a:xfrm>
            <a:custGeom>
              <a:avLst/>
              <a:gdLst/>
              <a:ahLst/>
              <a:cxnLst/>
              <a:rect l="0" t="0" r="0" b="0"/>
              <a:pathLst>
                <a:path w="177547" h="1061340">
                  <a:moveTo>
                    <a:pt x="168402" y="15875"/>
                  </a:moveTo>
                  <a:lnTo>
                    <a:pt x="164592" y="14478"/>
                  </a:lnTo>
                  <a:lnTo>
                    <a:pt x="169418" y="0"/>
                  </a:lnTo>
                  <a:lnTo>
                    <a:pt x="173736" y="1905"/>
                  </a:lnTo>
                  <a:lnTo>
                    <a:pt x="177546" y="3429"/>
                  </a:lnTo>
                  <a:lnTo>
                    <a:pt x="172339" y="17272"/>
                  </a:lnTo>
                  <a:lnTo>
                    <a:pt x="161290" y="36068"/>
                  </a:lnTo>
                  <a:lnTo>
                    <a:pt x="157480" y="34544"/>
                  </a:lnTo>
                  <a:lnTo>
                    <a:pt x="159385" y="28829"/>
                  </a:lnTo>
                  <a:lnTo>
                    <a:pt x="163195" y="30226"/>
                  </a:lnTo>
                  <a:lnTo>
                    <a:pt x="167513" y="31750"/>
                  </a:lnTo>
                  <a:lnTo>
                    <a:pt x="165608" y="37465"/>
                  </a:lnTo>
                  <a:lnTo>
                    <a:pt x="161290" y="36068"/>
                  </a:lnTo>
                  <a:lnTo>
                    <a:pt x="157480" y="34544"/>
                  </a:lnTo>
                  <a:lnTo>
                    <a:pt x="158369" y="44704"/>
                  </a:lnTo>
                  <a:lnTo>
                    <a:pt x="154559" y="43688"/>
                  </a:lnTo>
                  <a:lnTo>
                    <a:pt x="157480" y="34544"/>
                  </a:lnTo>
                  <a:lnTo>
                    <a:pt x="161290" y="36068"/>
                  </a:lnTo>
                  <a:lnTo>
                    <a:pt x="165608" y="36957"/>
                  </a:lnTo>
                  <a:lnTo>
                    <a:pt x="162179" y="46101"/>
                  </a:lnTo>
                  <a:lnTo>
                    <a:pt x="148844" y="73914"/>
                  </a:lnTo>
                  <a:lnTo>
                    <a:pt x="144907" y="72517"/>
                  </a:lnTo>
                  <a:lnTo>
                    <a:pt x="149733" y="58166"/>
                  </a:lnTo>
                  <a:lnTo>
                    <a:pt x="153543" y="59055"/>
                  </a:lnTo>
                  <a:lnTo>
                    <a:pt x="157480" y="60452"/>
                  </a:lnTo>
                  <a:lnTo>
                    <a:pt x="153162" y="74930"/>
                  </a:lnTo>
                  <a:lnTo>
                    <a:pt x="139700" y="102743"/>
                  </a:lnTo>
                  <a:lnTo>
                    <a:pt x="135763" y="101727"/>
                  </a:lnTo>
                  <a:lnTo>
                    <a:pt x="140081" y="86868"/>
                  </a:lnTo>
                  <a:lnTo>
                    <a:pt x="144399" y="88392"/>
                  </a:lnTo>
                  <a:lnTo>
                    <a:pt x="148336" y="89789"/>
                  </a:lnTo>
                  <a:lnTo>
                    <a:pt x="144018" y="104140"/>
                  </a:lnTo>
                  <a:lnTo>
                    <a:pt x="131064" y="132080"/>
                  </a:lnTo>
                  <a:lnTo>
                    <a:pt x="126746" y="130556"/>
                  </a:lnTo>
                  <a:lnTo>
                    <a:pt x="131064" y="116205"/>
                  </a:lnTo>
                  <a:lnTo>
                    <a:pt x="135382" y="117602"/>
                  </a:lnTo>
                  <a:lnTo>
                    <a:pt x="139192" y="118618"/>
                  </a:lnTo>
                  <a:lnTo>
                    <a:pt x="134874" y="133477"/>
                  </a:lnTo>
                  <a:lnTo>
                    <a:pt x="122428" y="161290"/>
                  </a:lnTo>
                  <a:lnTo>
                    <a:pt x="118110" y="159893"/>
                  </a:lnTo>
                  <a:lnTo>
                    <a:pt x="122428" y="145415"/>
                  </a:lnTo>
                  <a:lnTo>
                    <a:pt x="126746" y="146431"/>
                  </a:lnTo>
                  <a:lnTo>
                    <a:pt x="130556" y="147828"/>
                  </a:lnTo>
                  <a:lnTo>
                    <a:pt x="126238" y="162306"/>
                  </a:lnTo>
                  <a:lnTo>
                    <a:pt x="113792" y="190627"/>
                  </a:lnTo>
                  <a:lnTo>
                    <a:pt x="109855" y="189611"/>
                  </a:lnTo>
                  <a:lnTo>
                    <a:pt x="114173" y="174752"/>
                  </a:lnTo>
                  <a:lnTo>
                    <a:pt x="118110" y="175768"/>
                  </a:lnTo>
                  <a:lnTo>
                    <a:pt x="121920" y="177165"/>
                  </a:lnTo>
                  <a:lnTo>
                    <a:pt x="118110" y="191516"/>
                  </a:lnTo>
                  <a:lnTo>
                    <a:pt x="105537" y="219837"/>
                  </a:lnTo>
                  <a:lnTo>
                    <a:pt x="101727" y="218948"/>
                  </a:lnTo>
                  <a:lnTo>
                    <a:pt x="105537" y="204089"/>
                  </a:lnTo>
                  <a:lnTo>
                    <a:pt x="109855" y="205486"/>
                  </a:lnTo>
                  <a:lnTo>
                    <a:pt x="113792" y="206375"/>
                  </a:lnTo>
                  <a:lnTo>
                    <a:pt x="109855" y="221361"/>
                  </a:lnTo>
                  <a:lnTo>
                    <a:pt x="97917" y="249174"/>
                  </a:lnTo>
                  <a:lnTo>
                    <a:pt x="94107" y="248158"/>
                  </a:lnTo>
                  <a:lnTo>
                    <a:pt x="97917" y="233807"/>
                  </a:lnTo>
                  <a:lnTo>
                    <a:pt x="101727" y="234696"/>
                  </a:lnTo>
                  <a:lnTo>
                    <a:pt x="106045" y="235712"/>
                  </a:lnTo>
                  <a:lnTo>
                    <a:pt x="102235" y="250571"/>
                  </a:lnTo>
                  <a:lnTo>
                    <a:pt x="90170" y="278892"/>
                  </a:lnTo>
                  <a:lnTo>
                    <a:pt x="86360" y="278003"/>
                  </a:lnTo>
                  <a:lnTo>
                    <a:pt x="89789" y="263017"/>
                  </a:lnTo>
                  <a:lnTo>
                    <a:pt x="94107" y="264033"/>
                  </a:lnTo>
                  <a:lnTo>
                    <a:pt x="98425" y="265049"/>
                  </a:lnTo>
                  <a:lnTo>
                    <a:pt x="94488" y="279908"/>
                  </a:lnTo>
                  <a:lnTo>
                    <a:pt x="83058" y="308610"/>
                  </a:lnTo>
                  <a:lnTo>
                    <a:pt x="78740" y="307721"/>
                  </a:lnTo>
                  <a:lnTo>
                    <a:pt x="82550" y="292862"/>
                  </a:lnTo>
                  <a:lnTo>
                    <a:pt x="86868" y="293751"/>
                  </a:lnTo>
                  <a:lnTo>
                    <a:pt x="90678" y="294767"/>
                  </a:lnTo>
                  <a:lnTo>
                    <a:pt x="86868" y="309626"/>
                  </a:lnTo>
                  <a:lnTo>
                    <a:pt x="76327" y="336042"/>
                  </a:lnTo>
                  <a:lnTo>
                    <a:pt x="72009" y="335026"/>
                  </a:lnTo>
                  <a:lnTo>
                    <a:pt x="75311" y="322072"/>
                  </a:lnTo>
                  <a:lnTo>
                    <a:pt x="79121" y="323088"/>
                  </a:lnTo>
                  <a:lnTo>
                    <a:pt x="83439" y="324485"/>
                  </a:lnTo>
                  <a:lnTo>
                    <a:pt x="80137" y="336931"/>
                  </a:lnTo>
                  <a:lnTo>
                    <a:pt x="76327" y="336042"/>
                  </a:lnTo>
                  <a:lnTo>
                    <a:pt x="72009" y="335026"/>
                  </a:lnTo>
                  <a:lnTo>
                    <a:pt x="75819" y="337947"/>
                  </a:lnTo>
                  <a:lnTo>
                    <a:pt x="71501" y="336931"/>
                  </a:lnTo>
                  <a:lnTo>
                    <a:pt x="72009" y="335026"/>
                  </a:lnTo>
                  <a:lnTo>
                    <a:pt x="76327" y="336042"/>
                  </a:lnTo>
                  <a:lnTo>
                    <a:pt x="80137" y="336931"/>
                  </a:lnTo>
                  <a:lnTo>
                    <a:pt x="79629" y="338963"/>
                  </a:lnTo>
                  <a:lnTo>
                    <a:pt x="69088" y="367665"/>
                  </a:lnTo>
                  <a:lnTo>
                    <a:pt x="64770" y="366776"/>
                  </a:lnTo>
                  <a:lnTo>
                    <a:pt x="68199" y="351917"/>
                  </a:lnTo>
                  <a:lnTo>
                    <a:pt x="72517" y="352806"/>
                  </a:lnTo>
                  <a:lnTo>
                    <a:pt x="76327" y="353822"/>
                  </a:lnTo>
                  <a:lnTo>
                    <a:pt x="72898" y="368681"/>
                  </a:lnTo>
                  <a:lnTo>
                    <a:pt x="62357" y="397510"/>
                  </a:lnTo>
                  <a:lnTo>
                    <a:pt x="58039" y="396494"/>
                  </a:lnTo>
                  <a:lnTo>
                    <a:pt x="61468" y="381635"/>
                  </a:lnTo>
                  <a:lnTo>
                    <a:pt x="65786" y="382651"/>
                  </a:lnTo>
                  <a:lnTo>
                    <a:pt x="69596" y="383540"/>
                  </a:lnTo>
                  <a:lnTo>
                    <a:pt x="66167" y="398399"/>
                  </a:lnTo>
                  <a:lnTo>
                    <a:pt x="58547" y="412877"/>
                  </a:lnTo>
                  <a:lnTo>
                    <a:pt x="54737" y="411861"/>
                  </a:lnTo>
                  <a:lnTo>
                    <a:pt x="54737" y="411353"/>
                  </a:lnTo>
                  <a:lnTo>
                    <a:pt x="59055" y="412369"/>
                  </a:lnTo>
                  <a:lnTo>
                    <a:pt x="62865" y="413258"/>
                  </a:lnTo>
                  <a:lnTo>
                    <a:pt x="62865" y="413766"/>
                  </a:lnTo>
                  <a:lnTo>
                    <a:pt x="58547" y="412877"/>
                  </a:lnTo>
                  <a:lnTo>
                    <a:pt x="54737" y="411861"/>
                  </a:lnTo>
                  <a:lnTo>
                    <a:pt x="55626" y="427228"/>
                  </a:lnTo>
                  <a:lnTo>
                    <a:pt x="51816" y="426212"/>
                  </a:lnTo>
                  <a:lnTo>
                    <a:pt x="54737" y="411861"/>
                  </a:lnTo>
                  <a:lnTo>
                    <a:pt x="58547" y="412877"/>
                  </a:lnTo>
                  <a:lnTo>
                    <a:pt x="62865" y="413766"/>
                  </a:lnTo>
                  <a:lnTo>
                    <a:pt x="59944" y="428244"/>
                  </a:lnTo>
                  <a:lnTo>
                    <a:pt x="49911" y="456946"/>
                  </a:lnTo>
                  <a:lnTo>
                    <a:pt x="45593" y="456565"/>
                  </a:lnTo>
                  <a:lnTo>
                    <a:pt x="48514" y="441579"/>
                  </a:lnTo>
                  <a:lnTo>
                    <a:pt x="52832" y="442087"/>
                  </a:lnTo>
                  <a:lnTo>
                    <a:pt x="57150" y="443103"/>
                  </a:lnTo>
                  <a:lnTo>
                    <a:pt x="53721" y="457962"/>
                  </a:lnTo>
                  <a:lnTo>
                    <a:pt x="43688" y="487172"/>
                  </a:lnTo>
                  <a:lnTo>
                    <a:pt x="39370" y="486283"/>
                  </a:lnTo>
                  <a:lnTo>
                    <a:pt x="42672" y="471424"/>
                  </a:lnTo>
                  <a:lnTo>
                    <a:pt x="46482" y="472313"/>
                  </a:lnTo>
                  <a:lnTo>
                    <a:pt x="50800" y="472821"/>
                  </a:lnTo>
                  <a:lnTo>
                    <a:pt x="48006" y="487680"/>
                  </a:lnTo>
                  <a:lnTo>
                    <a:pt x="38354" y="517017"/>
                  </a:lnTo>
                  <a:lnTo>
                    <a:pt x="34036" y="516509"/>
                  </a:lnTo>
                  <a:lnTo>
                    <a:pt x="36957" y="501142"/>
                  </a:lnTo>
                  <a:lnTo>
                    <a:pt x="40767" y="502158"/>
                  </a:lnTo>
                  <a:lnTo>
                    <a:pt x="45085" y="502539"/>
                  </a:lnTo>
                  <a:lnTo>
                    <a:pt x="42672" y="517906"/>
                  </a:lnTo>
                  <a:lnTo>
                    <a:pt x="33147" y="547243"/>
                  </a:lnTo>
                  <a:lnTo>
                    <a:pt x="28829" y="546227"/>
                  </a:lnTo>
                  <a:lnTo>
                    <a:pt x="31623" y="531368"/>
                  </a:lnTo>
                  <a:lnTo>
                    <a:pt x="35560" y="531876"/>
                  </a:lnTo>
                  <a:lnTo>
                    <a:pt x="39878" y="532765"/>
                  </a:lnTo>
                  <a:lnTo>
                    <a:pt x="37465" y="547751"/>
                  </a:lnTo>
                  <a:lnTo>
                    <a:pt x="28829" y="573151"/>
                  </a:lnTo>
                  <a:lnTo>
                    <a:pt x="24511" y="572135"/>
                  </a:lnTo>
                  <a:lnTo>
                    <a:pt x="26416" y="561594"/>
                  </a:lnTo>
                  <a:lnTo>
                    <a:pt x="30734" y="562102"/>
                  </a:lnTo>
                  <a:lnTo>
                    <a:pt x="34544" y="563118"/>
                  </a:lnTo>
                  <a:lnTo>
                    <a:pt x="32639" y="573659"/>
                  </a:lnTo>
                  <a:lnTo>
                    <a:pt x="28829" y="573151"/>
                  </a:lnTo>
                  <a:lnTo>
                    <a:pt x="24511" y="572643"/>
                  </a:lnTo>
                  <a:lnTo>
                    <a:pt x="24511" y="572135"/>
                  </a:lnTo>
                  <a:lnTo>
                    <a:pt x="27813" y="576961"/>
                  </a:lnTo>
                  <a:lnTo>
                    <a:pt x="24003" y="576453"/>
                  </a:lnTo>
                  <a:lnTo>
                    <a:pt x="24511" y="572643"/>
                  </a:lnTo>
                  <a:lnTo>
                    <a:pt x="28829" y="573151"/>
                  </a:lnTo>
                  <a:lnTo>
                    <a:pt x="32639" y="573659"/>
                  </a:lnTo>
                  <a:lnTo>
                    <a:pt x="32131" y="577977"/>
                  </a:lnTo>
                  <a:lnTo>
                    <a:pt x="23495" y="607187"/>
                  </a:lnTo>
                  <a:lnTo>
                    <a:pt x="19685" y="606806"/>
                  </a:lnTo>
                  <a:lnTo>
                    <a:pt x="21590" y="591820"/>
                  </a:lnTo>
                  <a:lnTo>
                    <a:pt x="25908" y="592328"/>
                  </a:lnTo>
                  <a:lnTo>
                    <a:pt x="30226" y="592836"/>
                  </a:lnTo>
                  <a:lnTo>
                    <a:pt x="27813" y="607695"/>
                  </a:lnTo>
                  <a:lnTo>
                    <a:pt x="19685" y="637413"/>
                  </a:lnTo>
                  <a:lnTo>
                    <a:pt x="15367" y="637032"/>
                  </a:lnTo>
                  <a:lnTo>
                    <a:pt x="17272" y="621665"/>
                  </a:lnTo>
                  <a:lnTo>
                    <a:pt x="21590" y="622554"/>
                  </a:lnTo>
                  <a:lnTo>
                    <a:pt x="25908" y="623062"/>
                  </a:lnTo>
                  <a:lnTo>
                    <a:pt x="23495" y="637921"/>
                  </a:lnTo>
                  <a:lnTo>
                    <a:pt x="17272" y="653796"/>
                  </a:lnTo>
                  <a:lnTo>
                    <a:pt x="12954" y="653288"/>
                  </a:lnTo>
                  <a:lnTo>
                    <a:pt x="12954" y="651891"/>
                  </a:lnTo>
                  <a:lnTo>
                    <a:pt x="17272" y="652780"/>
                  </a:lnTo>
                  <a:lnTo>
                    <a:pt x="21590" y="653288"/>
                  </a:lnTo>
                  <a:lnTo>
                    <a:pt x="21082" y="654685"/>
                  </a:lnTo>
                  <a:lnTo>
                    <a:pt x="17272" y="653796"/>
                  </a:lnTo>
                  <a:lnTo>
                    <a:pt x="12954" y="653288"/>
                  </a:lnTo>
                  <a:lnTo>
                    <a:pt x="15875" y="667766"/>
                  </a:lnTo>
                  <a:lnTo>
                    <a:pt x="11557" y="667258"/>
                  </a:lnTo>
                  <a:lnTo>
                    <a:pt x="12954" y="653288"/>
                  </a:lnTo>
                  <a:lnTo>
                    <a:pt x="17272" y="653796"/>
                  </a:lnTo>
                  <a:lnTo>
                    <a:pt x="21590" y="654304"/>
                  </a:lnTo>
                  <a:lnTo>
                    <a:pt x="19685" y="668147"/>
                  </a:lnTo>
                  <a:lnTo>
                    <a:pt x="12446" y="694055"/>
                  </a:lnTo>
                  <a:lnTo>
                    <a:pt x="8636" y="693674"/>
                  </a:lnTo>
                  <a:lnTo>
                    <a:pt x="9525" y="682625"/>
                  </a:lnTo>
                  <a:lnTo>
                    <a:pt x="13843" y="683006"/>
                  </a:lnTo>
                  <a:lnTo>
                    <a:pt x="18161" y="683514"/>
                  </a:lnTo>
                  <a:lnTo>
                    <a:pt x="16764" y="694563"/>
                  </a:lnTo>
                  <a:lnTo>
                    <a:pt x="12446" y="694055"/>
                  </a:lnTo>
                  <a:lnTo>
                    <a:pt x="8636" y="693674"/>
                  </a:lnTo>
                  <a:lnTo>
                    <a:pt x="12446" y="697992"/>
                  </a:lnTo>
                  <a:lnTo>
                    <a:pt x="8128" y="697484"/>
                  </a:lnTo>
                  <a:lnTo>
                    <a:pt x="8636" y="693674"/>
                  </a:lnTo>
                  <a:lnTo>
                    <a:pt x="12446" y="694055"/>
                  </a:lnTo>
                  <a:lnTo>
                    <a:pt x="16764" y="694563"/>
                  </a:lnTo>
                  <a:lnTo>
                    <a:pt x="16256" y="698373"/>
                  </a:lnTo>
                  <a:lnTo>
                    <a:pt x="9525" y="728218"/>
                  </a:lnTo>
                  <a:lnTo>
                    <a:pt x="5207" y="728218"/>
                  </a:lnTo>
                  <a:lnTo>
                    <a:pt x="6731" y="712851"/>
                  </a:lnTo>
                  <a:lnTo>
                    <a:pt x="11049" y="713359"/>
                  </a:lnTo>
                  <a:lnTo>
                    <a:pt x="14859" y="713740"/>
                  </a:lnTo>
                  <a:lnTo>
                    <a:pt x="13843" y="728726"/>
                  </a:lnTo>
                  <a:lnTo>
                    <a:pt x="7239" y="758952"/>
                  </a:lnTo>
                  <a:lnTo>
                    <a:pt x="2921" y="758444"/>
                  </a:lnTo>
                  <a:lnTo>
                    <a:pt x="4318" y="743077"/>
                  </a:lnTo>
                  <a:lnTo>
                    <a:pt x="8128" y="743585"/>
                  </a:lnTo>
                  <a:lnTo>
                    <a:pt x="12446" y="743966"/>
                  </a:lnTo>
                  <a:lnTo>
                    <a:pt x="11557" y="758952"/>
                  </a:lnTo>
                  <a:lnTo>
                    <a:pt x="5715" y="789178"/>
                  </a:lnTo>
                  <a:lnTo>
                    <a:pt x="1397" y="789178"/>
                  </a:lnTo>
                  <a:lnTo>
                    <a:pt x="1905" y="773811"/>
                  </a:lnTo>
                  <a:lnTo>
                    <a:pt x="6223" y="773811"/>
                  </a:lnTo>
                  <a:lnTo>
                    <a:pt x="10541" y="774319"/>
                  </a:lnTo>
                  <a:lnTo>
                    <a:pt x="10033" y="789686"/>
                  </a:lnTo>
                  <a:lnTo>
                    <a:pt x="4826" y="810768"/>
                  </a:lnTo>
                  <a:lnTo>
                    <a:pt x="508" y="810768"/>
                  </a:lnTo>
                  <a:lnTo>
                    <a:pt x="889" y="804037"/>
                  </a:lnTo>
                  <a:lnTo>
                    <a:pt x="5207" y="804545"/>
                  </a:lnTo>
                  <a:lnTo>
                    <a:pt x="9144" y="804545"/>
                  </a:lnTo>
                  <a:lnTo>
                    <a:pt x="9144" y="810768"/>
                  </a:lnTo>
                  <a:lnTo>
                    <a:pt x="4826" y="810768"/>
                  </a:lnTo>
                  <a:lnTo>
                    <a:pt x="508" y="810768"/>
                  </a:lnTo>
                  <a:lnTo>
                    <a:pt x="4826" y="819912"/>
                  </a:lnTo>
                  <a:lnTo>
                    <a:pt x="508" y="819912"/>
                  </a:lnTo>
                  <a:lnTo>
                    <a:pt x="508" y="810768"/>
                  </a:lnTo>
                  <a:lnTo>
                    <a:pt x="4826" y="810768"/>
                  </a:lnTo>
                  <a:lnTo>
                    <a:pt x="9144" y="810768"/>
                  </a:lnTo>
                  <a:lnTo>
                    <a:pt x="9144" y="819912"/>
                  </a:lnTo>
                  <a:lnTo>
                    <a:pt x="4318" y="848233"/>
                  </a:lnTo>
                  <a:lnTo>
                    <a:pt x="0" y="847725"/>
                  </a:lnTo>
                  <a:lnTo>
                    <a:pt x="508" y="834771"/>
                  </a:lnTo>
                  <a:lnTo>
                    <a:pt x="4826" y="834771"/>
                  </a:lnTo>
                  <a:lnTo>
                    <a:pt x="8636" y="834771"/>
                  </a:lnTo>
                  <a:lnTo>
                    <a:pt x="8636" y="848233"/>
                  </a:lnTo>
                  <a:lnTo>
                    <a:pt x="4318" y="848233"/>
                  </a:lnTo>
                  <a:lnTo>
                    <a:pt x="0" y="848233"/>
                  </a:lnTo>
                  <a:lnTo>
                    <a:pt x="0" y="847725"/>
                  </a:lnTo>
                  <a:lnTo>
                    <a:pt x="4318" y="850138"/>
                  </a:lnTo>
                  <a:lnTo>
                    <a:pt x="0" y="850138"/>
                  </a:lnTo>
                  <a:lnTo>
                    <a:pt x="0" y="848233"/>
                  </a:lnTo>
                  <a:lnTo>
                    <a:pt x="4318" y="848233"/>
                  </a:lnTo>
                  <a:lnTo>
                    <a:pt x="8636" y="847725"/>
                  </a:lnTo>
                  <a:lnTo>
                    <a:pt x="8636" y="850138"/>
                  </a:lnTo>
                  <a:lnTo>
                    <a:pt x="5207" y="880872"/>
                  </a:lnTo>
                  <a:lnTo>
                    <a:pt x="889" y="880872"/>
                  </a:lnTo>
                  <a:lnTo>
                    <a:pt x="508" y="865505"/>
                  </a:lnTo>
                  <a:lnTo>
                    <a:pt x="4826" y="865505"/>
                  </a:lnTo>
                  <a:lnTo>
                    <a:pt x="9144" y="865505"/>
                  </a:lnTo>
                  <a:lnTo>
                    <a:pt x="9525" y="880364"/>
                  </a:lnTo>
                  <a:lnTo>
                    <a:pt x="6731" y="911098"/>
                  </a:lnTo>
                  <a:lnTo>
                    <a:pt x="2413" y="911606"/>
                  </a:lnTo>
                  <a:lnTo>
                    <a:pt x="1905" y="896239"/>
                  </a:lnTo>
                  <a:lnTo>
                    <a:pt x="5715" y="895731"/>
                  </a:lnTo>
                  <a:lnTo>
                    <a:pt x="10033" y="895731"/>
                  </a:lnTo>
                  <a:lnTo>
                    <a:pt x="11049" y="910590"/>
                  </a:lnTo>
                  <a:lnTo>
                    <a:pt x="9525" y="941324"/>
                  </a:lnTo>
                  <a:lnTo>
                    <a:pt x="5207" y="941832"/>
                  </a:lnTo>
                  <a:lnTo>
                    <a:pt x="3810" y="926846"/>
                  </a:lnTo>
                  <a:lnTo>
                    <a:pt x="8128" y="926465"/>
                  </a:lnTo>
                  <a:lnTo>
                    <a:pt x="12446" y="925957"/>
                  </a:lnTo>
                  <a:lnTo>
                    <a:pt x="13843" y="940816"/>
                  </a:lnTo>
                  <a:lnTo>
                    <a:pt x="13843" y="971550"/>
                  </a:lnTo>
                  <a:lnTo>
                    <a:pt x="9525" y="972058"/>
                  </a:lnTo>
                  <a:lnTo>
                    <a:pt x="7239" y="957199"/>
                  </a:lnTo>
                  <a:lnTo>
                    <a:pt x="11557" y="956691"/>
                  </a:lnTo>
                  <a:lnTo>
                    <a:pt x="15875" y="955675"/>
                  </a:lnTo>
                  <a:lnTo>
                    <a:pt x="18161" y="971042"/>
                  </a:lnTo>
                  <a:lnTo>
                    <a:pt x="19685" y="1001268"/>
                  </a:lnTo>
                  <a:lnTo>
                    <a:pt x="15367" y="1002284"/>
                  </a:lnTo>
                  <a:lnTo>
                    <a:pt x="11938" y="987425"/>
                  </a:lnTo>
                  <a:lnTo>
                    <a:pt x="16256" y="986409"/>
                  </a:lnTo>
                  <a:lnTo>
                    <a:pt x="20574" y="985901"/>
                  </a:lnTo>
                  <a:lnTo>
                    <a:pt x="23495" y="1000887"/>
                  </a:lnTo>
                  <a:lnTo>
                    <a:pt x="27305" y="1031113"/>
                  </a:lnTo>
                  <a:lnTo>
                    <a:pt x="22987" y="1032002"/>
                  </a:lnTo>
                  <a:lnTo>
                    <a:pt x="18669" y="1017651"/>
                  </a:lnTo>
                  <a:lnTo>
                    <a:pt x="22987" y="1016127"/>
                  </a:lnTo>
                  <a:lnTo>
                    <a:pt x="26924" y="1015238"/>
                  </a:lnTo>
                  <a:lnTo>
                    <a:pt x="31242" y="1029589"/>
                  </a:lnTo>
                  <a:lnTo>
                    <a:pt x="36957" y="1059815"/>
                  </a:lnTo>
                  <a:lnTo>
                    <a:pt x="33147" y="1061339"/>
                  </a:lnTo>
                  <a:lnTo>
                    <a:pt x="27813" y="1046861"/>
                  </a:lnTo>
                  <a:lnTo>
                    <a:pt x="31623" y="1045464"/>
                  </a:lnTo>
                  <a:lnTo>
                    <a:pt x="35560" y="1044067"/>
                  </a:lnTo>
                  <a:lnTo>
                    <a:pt x="40767" y="1058418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5755" y="2747137"/>
              <a:ext cx="880238" cy="946024"/>
            </a:xfrm>
            <a:custGeom>
              <a:avLst/>
              <a:gdLst/>
              <a:ahLst/>
              <a:cxnLst/>
              <a:rect l="0" t="0" r="0" b="0"/>
              <a:pathLst>
                <a:path w="880238" h="946024">
                  <a:moveTo>
                    <a:pt x="864489" y="10033"/>
                  </a:moveTo>
                  <a:lnTo>
                    <a:pt x="862965" y="6223"/>
                  </a:lnTo>
                  <a:lnTo>
                    <a:pt x="876935" y="0"/>
                  </a:lnTo>
                  <a:lnTo>
                    <a:pt x="878332" y="3810"/>
                  </a:lnTo>
                  <a:lnTo>
                    <a:pt x="880237" y="8128"/>
                  </a:lnTo>
                  <a:lnTo>
                    <a:pt x="866394" y="13843"/>
                  </a:lnTo>
                  <a:lnTo>
                    <a:pt x="836676" y="22479"/>
                  </a:lnTo>
                  <a:lnTo>
                    <a:pt x="835152" y="18669"/>
                  </a:lnTo>
                  <a:lnTo>
                    <a:pt x="848614" y="11938"/>
                  </a:lnTo>
                  <a:lnTo>
                    <a:pt x="850519" y="15748"/>
                  </a:lnTo>
                  <a:lnTo>
                    <a:pt x="852424" y="19685"/>
                  </a:lnTo>
                  <a:lnTo>
                    <a:pt x="838581" y="26416"/>
                  </a:lnTo>
                  <a:lnTo>
                    <a:pt x="822198" y="29210"/>
                  </a:lnTo>
                  <a:lnTo>
                    <a:pt x="820293" y="25400"/>
                  </a:lnTo>
                  <a:lnTo>
                    <a:pt x="821309" y="24892"/>
                  </a:lnTo>
                  <a:lnTo>
                    <a:pt x="822706" y="28702"/>
                  </a:lnTo>
                  <a:lnTo>
                    <a:pt x="824611" y="32639"/>
                  </a:lnTo>
                  <a:lnTo>
                    <a:pt x="824103" y="33147"/>
                  </a:lnTo>
                  <a:lnTo>
                    <a:pt x="822198" y="29210"/>
                  </a:lnTo>
                  <a:lnTo>
                    <a:pt x="820293" y="25400"/>
                  </a:lnTo>
                  <a:lnTo>
                    <a:pt x="809244" y="35941"/>
                  </a:lnTo>
                  <a:lnTo>
                    <a:pt x="807339" y="32131"/>
                  </a:lnTo>
                  <a:lnTo>
                    <a:pt x="820293" y="25400"/>
                  </a:lnTo>
                  <a:lnTo>
                    <a:pt x="822198" y="29210"/>
                  </a:lnTo>
                  <a:lnTo>
                    <a:pt x="824103" y="33147"/>
                  </a:lnTo>
                  <a:lnTo>
                    <a:pt x="811149" y="39370"/>
                  </a:lnTo>
                  <a:lnTo>
                    <a:pt x="792480" y="44577"/>
                  </a:lnTo>
                  <a:lnTo>
                    <a:pt x="790575" y="40767"/>
                  </a:lnTo>
                  <a:lnTo>
                    <a:pt x="793877" y="38862"/>
                  </a:lnTo>
                  <a:lnTo>
                    <a:pt x="795782" y="42672"/>
                  </a:lnTo>
                  <a:lnTo>
                    <a:pt x="797687" y="46482"/>
                  </a:lnTo>
                  <a:lnTo>
                    <a:pt x="794385" y="48006"/>
                  </a:lnTo>
                  <a:lnTo>
                    <a:pt x="792480" y="44577"/>
                  </a:lnTo>
                  <a:lnTo>
                    <a:pt x="790067" y="40767"/>
                  </a:lnTo>
                  <a:lnTo>
                    <a:pt x="790575" y="40767"/>
                  </a:lnTo>
                  <a:lnTo>
                    <a:pt x="782320" y="49911"/>
                  </a:lnTo>
                  <a:lnTo>
                    <a:pt x="780415" y="46101"/>
                  </a:lnTo>
                  <a:lnTo>
                    <a:pt x="790067" y="40767"/>
                  </a:lnTo>
                  <a:lnTo>
                    <a:pt x="792480" y="44577"/>
                  </a:lnTo>
                  <a:lnTo>
                    <a:pt x="794385" y="48006"/>
                  </a:lnTo>
                  <a:lnTo>
                    <a:pt x="784352" y="53721"/>
                  </a:lnTo>
                  <a:lnTo>
                    <a:pt x="761238" y="61468"/>
                  </a:lnTo>
                  <a:lnTo>
                    <a:pt x="759333" y="57531"/>
                  </a:lnTo>
                  <a:lnTo>
                    <a:pt x="767080" y="53213"/>
                  </a:lnTo>
                  <a:lnTo>
                    <a:pt x="768985" y="57023"/>
                  </a:lnTo>
                  <a:lnTo>
                    <a:pt x="770890" y="60960"/>
                  </a:lnTo>
                  <a:lnTo>
                    <a:pt x="763143" y="65278"/>
                  </a:lnTo>
                  <a:lnTo>
                    <a:pt x="761238" y="61468"/>
                  </a:lnTo>
                  <a:lnTo>
                    <a:pt x="759333" y="57531"/>
                  </a:lnTo>
                  <a:lnTo>
                    <a:pt x="755523" y="64770"/>
                  </a:lnTo>
                  <a:lnTo>
                    <a:pt x="753618" y="60960"/>
                  </a:lnTo>
                  <a:lnTo>
                    <a:pt x="759333" y="57531"/>
                  </a:lnTo>
                  <a:lnTo>
                    <a:pt x="761238" y="61468"/>
                  </a:lnTo>
                  <a:lnTo>
                    <a:pt x="763143" y="65278"/>
                  </a:lnTo>
                  <a:lnTo>
                    <a:pt x="757936" y="68072"/>
                  </a:lnTo>
                  <a:lnTo>
                    <a:pt x="729107" y="80137"/>
                  </a:lnTo>
                  <a:lnTo>
                    <a:pt x="727202" y="76327"/>
                  </a:lnTo>
                  <a:lnTo>
                    <a:pt x="740156" y="68580"/>
                  </a:lnTo>
                  <a:lnTo>
                    <a:pt x="742569" y="72390"/>
                  </a:lnTo>
                  <a:lnTo>
                    <a:pt x="744474" y="75819"/>
                  </a:lnTo>
                  <a:lnTo>
                    <a:pt x="731520" y="83439"/>
                  </a:lnTo>
                  <a:lnTo>
                    <a:pt x="703199" y="96012"/>
                  </a:lnTo>
                  <a:lnTo>
                    <a:pt x="701294" y="92075"/>
                  </a:lnTo>
                  <a:lnTo>
                    <a:pt x="714248" y="84455"/>
                  </a:lnTo>
                  <a:lnTo>
                    <a:pt x="716153" y="87757"/>
                  </a:lnTo>
                  <a:lnTo>
                    <a:pt x="718566" y="91694"/>
                  </a:lnTo>
                  <a:lnTo>
                    <a:pt x="705612" y="99314"/>
                  </a:lnTo>
                  <a:lnTo>
                    <a:pt x="677799" y="112268"/>
                  </a:lnTo>
                  <a:lnTo>
                    <a:pt x="675386" y="108966"/>
                  </a:lnTo>
                  <a:lnTo>
                    <a:pt x="688340" y="100330"/>
                  </a:lnTo>
                  <a:lnTo>
                    <a:pt x="690245" y="104140"/>
                  </a:lnTo>
                  <a:lnTo>
                    <a:pt x="692658" y="107442"/>
                  </a:lnTo>
                  <a:lnTo>
                    <a:pt x="680085" y="115697"/>
                  </a:lnTo>
                  <a:lnTo>
                    <a:pt x="662813" y="121920"/>
                  </a:lnTo>
                  <a:lnTo>
                    <a:pt x="660908" y="117983"/>
                  </a:lnTo>
                  <a:lnTo>
                    <a:pt x="662432" y="117094"/>
                  </a:lnTo>
                  <a:lnTo>
                    <a:pt x="664718" y="120396"/>
                  </a:lnTo>
                  <a:lnTo>
                    <a:pt x="667131" y="124333"/>
                  </a:lnTo>
                  <a:lnTo>
                    <a:pt x="665226" y="125222"/>
                  </a:lnTo>
                  <a:lnTo>
                    <a:pt x="662813" y="121920"/>
                  </a:lnTo>
                  <a:lnTo>
                    <a:pt x="660908" y="117983"/>
                  </a:lnTo>
                  <a:lnTo>
                    <a:pt x="652272" y="129032"/>
                  </a:lnTo>
                  <a:lnTo>
                    <a:pt x="649859" y="125730"/>
                  </a:lnTo>
                  <a:lnTo>
                    <a:pt x="660908" y="117983"/>
                  </a:lnTo>
                  <a:lnTo>
                    <a:pt x="662813" y="121920"/>
                  </a:lnTo>
                  <a:lnTo>
                    <a:pt x="665226" y="125222"/>
                  </a:lnTo>
                  <a:lnTo>
                    <a:pt x="654685" y="132461"/>
                  </a:lnTo>
                  <a:lnTo>
                    <a:pt x="629285" y="144907"/>
                  </a:lnTo>
                  <a:lnTo>
                    <a:pt x="626872" y="141097"/>
                  </a:lnTo>
                  <a:lnTo>
                    <a:pt x="637413" y="134366"/>
                  </a:lnTo>
                  <a:lnTo>
                    <a:pt x="639826" y="137668"/>
                  </a:lnTo>
                  <a:lnTo>
                    <a:pt x="642239" y="141097"/>
                  </a:lnTo>
                  <a:lnTo>
                    <a:pt x="631698" y="148336"/>
                  </a:lnTo>
                  <a:lnTo>
                    <a:pt x="629285" y="144907"/>
                  </a:lnTo>
                  <a:lnTo>
                    <a:pt x="626872" y="141605"/>
                  </a:lnTo>
                  <a:lnTo>
                    <a:pt x="626872" y="141097"/>
                  </a:lnTo>
                  <a:lnTo>
                    <a:pt x="626872" y="146304"/>
                  </a:lnTo>
                  <a:lnTo>
                    <a:pt x="624459" y="143002"/>
                  </a:lnTo>
                  <a:lnTo>
                    <a:pt x="626872" y="141605"/>
                  </a:lnTo>
                  <a:lnTo>
                    <a:pt x="629285" y="144907"/>
                  </a:lnTo>
                  <a:lnTo>
                    <a:pt x="631698" y="148336"/>
                  </a:lnTo>
                  <a:lnTo>
                    <a:pt x="629793" y="149733"/>
                  </a:lnTo>
                  <a:lnTo>
                    <a:pt x="602361" y="164084"/>
                  </a:lnTo>
                  <a:lnTo>
                    <a:pt x="599948" y="160782"/>
                  </a:lnTo>
                  <a:lnTo>
                    <a:pt x="612013" y="151638"/>
                  </a:lnTo>
                  <a:lnTo>
                    <a:pt x="614807" y="155067"/>
                  </a:lnTo>
                  <a:lnTo>
                    <a:pt x="617220" y="158369"/>
                  </a:lnTo>
                  <a:lnTo>
                    <a:pt x="604774" y="167513"/>
                  </a:lnTo>
                  <a:lnTo>
                    <a:pt x="577850" y="181864"/>
                  </a:lnTo>
                  <a:lnTo>
                    <a:pt x="575056" y="178562"/>
                  </a:lnTo>
                  <a:lnTo>
                    <a:pt x="587502" y="169418"/>
                  </a:lnTo>
                  <a:lnTo>
                    <a:pt x="589915" y="172720"/>
                  </a:lnTo>
                  <a:lnTo>
                    <a:pt x="592328" y="176149"/>
                  </a:lnTo>
                  <a:lnTo>
                    <a:pt x="580263" y="185293"/>
                  </a:lnTo>
                  <a:lnTo>
                    <a:pt x="560197" y="194818"/>
                  </a:lnTo>
                  <a:lnTo>
                    <a:pt x="557784" y="191516"/>
                  </a:lnTo>
                  <a:lnTo>
                    <a:pt x="562991" y="187706"/>
                  </a:lnTo>
                  <a:lnTo>
                    <a:pt x="565404" y="191008"/>
                  </a:lnTo>
                  <a:lnTo>
                    <a:pt x="567817" y="194310"/>
                  </a:lnTo>
                  <a:lnTo>
                    <a:pt x="562483" y="198247"/>
                  </a:lnTo>
                  <a:lnTo>
                    <a:pt x="560197" y="194818"/>
                  </a:lnTo>
                  <a:lnTo>
                    <a:pt x="557784" y="191516"/>
                  </a:lnTo>
                  <a:lnTo>
                    <a:pt x="553466" y="200660"/>
                  </a:lnTo>
                  <a:lnTo>
                    <a:pt x="551053" y="197231"/>
                  </a:lnTo>
                  <a:lnTo>
                    <a:pt x="557784" y="191516"/>
                  </a:lnTo>
                  <a:lnTo>
                    <a:pt x="560197" y="194818"/>
                  </a:lnTo>
                  <a:lnTo>
                    <a:pt x="562991" y="198247"/>
                  </a:lnTo>
                  <a:lnTo>
                    <a:pt x="555879" y="203962"/>
                  </a:lnTo>
                  <a:lnTo>
                    <a:pt x="529463" y="219329"/>
                  </a:lnTo>
                  <a:lnTo>
                    <a:pt x="527050" y="216027"/>
                  </a:lnTo>
                  <a:lnTo>
                    <a:pt x="538988" y="206375"/>
                  </a:lnTo>
                  <a:lnTo>
                    <a:pt x="541401" y="209677"/>
                  </a:lnTo>
                  <a:lnTo>
                    <a:pt x="544322" y="213106"/>
                  </a:lnTo>
                  <a:lnTo>
                    <a:pt x="532257" y="222631"/>
                  </a:lnTo>
                  <a:lnTo>
                    <a:pt x="505841" y="238506"/>
                  </a:lnTo>
                  <a:lnTo>
                    <a:pt x="503047" y="235204"/>
                  </a:lnTo>
                  <a:lnTo>
                    <a:pt x="514985" y="225552"/>
                  </a:lnTo>
                  <a:lnTo>
                    <a:pt x="517398" y="228981"/>
                  </a:lnTo>
                  <a:lnTo>
                    <a:pt x="520319" y="232283"/>
                  </a:lnTo>
                  <a:lnTo>
                    <a:pt x="508254" y="241935"/>
                  </a:lnTo>
                  <a:lnTo>
                    <a:pt x="490982" y="250063"/>
                  </a:lnTo>
                  <a:lnTo>
                    <a:pt x="488188" y="246634"/>
                  </a:lnTo>
                  <a:lnTo>
                    <a:pt x="490982" y="244348"/>
                  </a:lnTo>
                  <a:lnTo>
                    <a:pt x="493903" y="247650"/>
                  </a:lnTo>
                  <a:lnTo>
                    <a:pt x="496316" y="250952"/>
                  </a:lnTo>
                  <a:lnTo>
                    <a:pt x="493395" y="253365"/>
                  </a:lnTo>
                  <a:lnTo>
                    <a:pt x="490982" y="250063"/>
                  </a:lnTo>
                  <a:lnTo>
                    <a:pt x="488188" y="246634"/>
                  </a:lnTo>
                  <a:lnTo>
                    <a:pt x="481838" y="257683"/>
                  </a:lnTo>
                  <a:lnTo>
                    <a:pt x="479552" y="254381"/>
                  </a:lnTo>
                  <a:lnTo>
                    <a:pt x="488188" y="246634"/>
                  </a:lnTo>
                  <a:lnTo>
                    <a:pt x="490982" y="250063"/>
                  </a:lnTo>
                  <a:lnTo>
                    <a:pt x="493395" y="253365"/>
                  </a:lnTo>
                  <a:lnTo>
                    <a:pt x="484759" y="260604"/>
                  </a:lnTo>
                  <a:lnTo>
                    <a:pt x="458851" y="277368"/>
                  </a:lnTo>
                  <a:lnTo>
                    <a:pt x="455930" y="274066"/>
                  </a:lnTo>
                  <a:lnTo>
                    <a:pt x="467487" y="263906"/>
                  </a:lnTo>
                  <a:lnTo>
                    <a:pt x="470408" y="267335"/>
                  </a:lnTo>
                  <a:lnTo>
                    <a:pt x="473202" y="270637"/>
                  </a:lnTo>
                  <a:lnTo>
                    <a:pt x="461772" y="280289"/>
                  </a:lnTo>
                  <a:lnTo>
                    <a:pt x="435864" y="297561"/>
                  </a:lnTo>
                  <a:lnTo>
                    <a:pt x="432943" y="294259"/>
                  </a:lnTo>
                  <a:lnTo>
                    <a:pt x="444500" y="284099"/>
                  </a:lnTo>
                  <a:lnTo>
                    <a:pt x="447294" y="287528"/>
                  </a:lnTo>
                  <a:lnTo>
                    <a:pt x="450215" y="290322"/>
                  </a:lnTo>
                  <a:lnTo>
                    <a:pt x="438658" y="300482"/>
                  </a:lnTo>
                  <a:lnTo>
                    <a:pt x="421894" y="309626"/>
                  </a:lnTo>
                  <a:lnTo>
                    <a:pt x="418973" y="306705"/>
                  </a:lnTo>
                  <a:lnTo>
                    <a:pt x="421894" y="304292"/>
                  </a:lnTo>
                  <a:lnTo>
                    <a:pt x="424307" y="307594"/>
                  </a:lnTo>
                  <a:lnTo>
                    <a:pt x="427228" y="310515"/>
                  </a:lnTo>
                  <a:lnTo>
                    <a:pt x="424815" y="312928"/>
                  </a:lnTo>
                  <a:lnTo>
                    <a:pt x="421894" y="309626"/>
                  </a:lnTo>
                  <a:lnTo>
                    <a:pt x="418973" y="306705"/>
                  </a:lnTo>
                  <a:lnTo>
                    <a:pt x="413258" y="317754"/>
                  </a:lnTo>
                  <a:lnTo>
                    <a:pt x="410337" y="314833"/>
                  </a:lnTo>
                  <a:lnTo>
                    <a:pt x="418973" y="306705"/>
                  </a:lnTo>
                  <a:lnTo>
                    <a:pt x="421894" y="309626"/>
                  </a:lnTo>
                  <a:lnTo>
                    <a:pt x="424815" y="312928"/>
                  </a:lnTo>
                  <a:lnTo>
                    <a:pt x="416179" y="321056"/>
                  </a:lnTo>
                  <a:lnTo>
                    <a:pt x="390652" y="338328"/>
                  </a:lnTo>
                  <a:lnTo>
                    <a:pt x="387858" y="335534"/>
                  </a:lnTo>
                  <a:lnTo>
                    <a:pt x="399288" y="324866"/>
                  </a:lnTo>
                  <a:lnTo>
                    <a:pt x="402209" y="328295"/>
                  </a:lnTo>
                  <a:lnTo>
                    <a:pt x="405130" y="331216"/>
                  </a:lnTo>
                  <a:lnTo>
                    <a:pt x="393573" y="341757"/>
                  </a:lnTo>
                  <a:lnTo>
                    <a:pt x="368681" y="359537"/>
                  </a:lnTo>
                  <a:lnTo>
                    <a:pt x="365760" y="356616"/>
                  </a:lnTo>
                  <a:lnTo>
                    <a:pt x="376809" y="346075"/>
                  </a:lnTo>
                  <a:lnTo>
                    <a:pt x="379603" y="348869"/>
                  </a:lnTo>
                  <a:lnTo>
                    <a:pt x="382524" y="351790"/>
                  </a:lnTo>
                  <a:lnTo>
                    <a:pt x="371983" y="362331"/>
                  </a:lnTo>
                  <a:lnTo>
                    <a:pt x="354711" y="372872"/>
                  </a:lnTo>
                  <a:lnTo>
                    <a:pt x="351790" y="370078"/>
                  </a:lnTo>
                  <a:lnTo>
                    <a:pt x="354711" y="367157"/>
                  </a:lnTo>
                  <a:lnTo>
                    <a:pt x="358013" y="370078"/>
                  </a:lnTo>
                  <a:lnTo>
                    <a:pt x="360934" y="372872"/>
                  </a:lnTo>
                  <a:lnTo>
                    <a:pt x="357632" y="376301"/>
                  </a:lnTo>
                  <a:lnTo>
                    <a:pt x="354711" y="372872"/>
                  </a:lnTo>
                  <a:lnTo>
                    <a:pt x="351790" y="370078"/>
                  </a:lnTo>
                  <a:lnTo>
                    <a:pt x="346964" y="380619"/>
                  </a:lnTo>
                  <a:lnTo>
                    <a:pt x="344170" y="377698"/>
                  </a:lnTo>
                  <a:lnTo>
                    <a:pt x="351790" y="370078"/>
                  </a:lnTo>
                  <a:lnTo>
                    <a:pt x="354711" y="372872"/>
                  </a:lnTo>
                  <a:lnTo>
                    <a:pt x="357632" y="376301"/>
                  </a:lnTo>
                  <a:lnTo>
                    <a:pt x="349885" y="383921"/>
                  </a:lnTo>
                  <a:lnTo>
                    <a:pt x="325374" y="402717"/>
                  </a:lnTo>
                  <a:lnTo>
                    <a:pt x="322580" y="399288"/>
                  </a:lnTo>
                  <a:lnTo>
                    <a:pt x="333121" y="388747"/>
                  </a:lnTo>
                  <a:lnTo>
                    <a:pt x="336423" y="391668"/>
                  </a:lnTo>
                  <a:lnTo>
                    <a:pt x="339344" y="394462"/>
                  </a:lnTo>
                  <a:lnTo>
                    <a:pt x="328803" y="405511"/>
                  </a:lnTo>
                  <a:lnTo>
                    <a:pt x="304800" y="424815"/>
                  </a:lnTo>
                  <a:lnTo>
                    <a:pt x="301371" y="421894"/>
                  </a:lnTo>
                  <a:lnTo>
                    <a:pt x="312039" y="410337"/>
                  </a:lnTo>
                  <a:lnTo>
                    <a:pt x="314833" y="413766"/>
                  </a:lnTo>
                  <a:lnTo>
                    <a:pt x="318262" y="416560"/>
                  </a:lnTo>
                  <a:lnTo>
                    <a:pt x="307721" y="427609"/>
                  </a:lnTo>
                  <a:lnTo>
                    <a:pt x="290322" y="440182"/>
                  </a:lnTo>
                  <a:lnTo>
                    <a:pt x="287020" y="436753"/>
                  </a:lnTo>
                  <a:lnTo>
                    <a:pt x="290830" y="432943"/>
                  </a:lnTo>
                  <a:lnTo>
                    <a:pt x="294259" y="435864"/>
                  </a:lnTo>
                  <a:lnTo>
                    <a:pt x="297053" y="438658"/>
                  </a:lnTo>
                  <a:lnTo>
                    <a:pt x="293243" y="442976"/>
                  </a:lnTo>
                  <a:lnTo>
                    <a:pt x="290322" y="440182"/>
                  </a:lnTo>
                  <a:lnTo>
                    <a:pt x="287020" y="437261"/>
                  </a:lnTo>
                  <a:lnTo>
                    <a:pt x="287020" y="436753"/>
                  </a:lnTo>
                  <a:lnTo>
                    <a:pt x="283718" y="446786"/>
                  </a:lnTo>
                  <a:lnTo>
                    <a:pt x="280797" y="443992"/>
                  </a:lnTo>
                  <a:lnTo>
                    <a:pt x="287020" y="437261"/>
                  </a:lnTo>
                  <a:lnTo>
                    <a:pt x="290322" y="440182"/>
                  </a:lnTo>
                  <a:lnTo>
                    <a:pt x="293243" y="442468"/>
                  </a:lnTo>
                  <a:lnTo>
                    <a:pt x="287020" y="449707"/>
                  </a:lnTo>
                  <a:lnTo>
                    <a:pt x="263525" y="469392"/>
                  </a:lnTo>
                  <a:lnTo>
                    <a:pt x="260096" y="466471"/>
                  </a:lnTo>
                  <a:lnTo>
                    <a:pt x="270637" y="455422"/>
                  </a:lnTo>
                  <a:lnTo>
                    <a:pt x="273558" y="458343"/>
                  </a:lnTo>
                  <a:lnTo>
                    <a:pt x="276987" y="461264"/>
                  </a:lnTo>
                  <a:lnTo>
                    <a:pt x="266827" y="472313"/>
                  </a:lnTo>
                  <a:lnTo>
                    <a:pt x="243840" y="492506"/>
                  </a:lnTo>
                  <a:lnTo>
                    <a:pt x="240411" y="490093"/>
                  </a:lnTo>
                  <a:lnTo>
                    <a:pt x="250063" y="478536"/>
                  </a:lnTo>
                  <a:lnTo>
                    <a:pt x="253365" y="480949"/>
                  </a:lnTo>
                  <a:lnTo>
                    <a:pt x="256794" y="483743"/>
                  </a:lnTo>
                  <a:lnTo>
                    <a:pt x="246761" y="495300"/>
                  </a:lnTo>
                  <a:lnTo>
                    <a:pt x="229362" y="509270"/>
                  </a:lnTo>
                  <a:lnTo>
                    <a:pt x="226060" y="506857"/>
                  </a:lnTo>
                  <a:lnTo>
                    <a:pt x="230378" y="501523"/>
                  </a:lnTo>
                  <a:lnTo>
                    <a:pt x="233680" y="504444"/>
                  </a:lnTo>
                  <a:lnTo>
                    <a:pt x="237109" y="506857"/>
                  </a:lnTo>
                  <a:lnTo>
                    <a:pt x="232791" y="512064"/>
                  </a:lnTo>
                  <a:lnTo>
                    <a:pt x="229362" y="509270"/>
                  </a:lnTo>
                  <a:lnTo>
                    <a:pt x="226060" y="506857"/>
                  </a:lnTo>
                  <a:lnTo>
                    <a:pt x="224155" y="516001"/>
                  </a:lnTo>
                  <a:lnTo>
                    <a:pt x="220726" y="513588"/>
                  </a:lnTo>
                  <a:lnTo>
                    <a:pt x="226060" y="506857"/>
                  </a:lnTo>
                  <a:lnTo>
                    <a:pt x="229362" y="509270"/>
                  </a:lnTo>
                  <a:lnTo>
                    <a:pt x="232791" y="512064"/>
                  </a:lnTo>
                  <a:lnTo>
                    <a:pt x="227457" y="518795"/>
                  </a:lnTo>
                  <a:lnTo>
                    <a:pt x="204978" y="540004"/>
                  </a:lnTo>
                  <a:lnTo>
                    <a:pt x="201549" y="537083"/>
                  </a:lnTo>
                  <a:lnTo>
                    <a:pt x="211201" y="525145"/>
                  </a:lnTo>
                  <a:lnTo>
                    <a:pt x="214503" y="527939"/>
                  </a:lnTo>
                  <a:lnTo>
                    <a:pt x="217932" y="530352"/>
                  </a:lnTo>
                  <a:lnTo>
                    <a:pt x="208280" y="542417"/>
                  </a:lnTo>
                  <a:lnTo>
                    <a:pt x="186182" y="564007"/>
                  </a:lnTo>
                  <a:lnTo>
                    <a:pt x="182880" y="561594"/>
                  </a:lnTo>
                  <a:lnTo>
                    <a:pt x="192405" y="549148"/>
                  </a:lnTo>
                  <a:lnTo>
                    <a:pt x="195834" y="551942"/>
                  </a:lnTo>
                  <a:lnTo>
                    <a:pt x="199136" y="554355"/>
                  </a:lnTo>
                  <a:lnTo>
                    <a:pt x="189611" y="566420"/>
                  </a:lnTo>
                  <a:lnTo>
                    <a:pt x="173228" y="581279"/>
                  </a:lnTo>
                  <a:lnTo>
                    <a:pt x="169926" y="578866"/>
                  </a:lnTo>
                  <a:lnTo>
                    <a:pt x="173736" y="573532"/>
                  </a:lnTo>
                  <a:lnTo>
                    <a:pt x="177038" y="575945"/>
                  </a:lnTo>
                  <a:lnTo>
                    <a:pt x="180467" y="578866"/>
                  </a:lnTo>
                  <a:lnTo>
                    <a:pt x="176657" y="584073"/>
                  </a:lnTo>
                  <a:lnTo>
                    <a:pt x="173228" y="581279"/>
                  </a:lnTo>
                  <a:lnTo>
                    <a:pt x="169926" y="578866"/>
                  </a:lnTo>
                  <a:lnTo>
                    <a:pt x="168402" y="588391"/>
                  </a:lnTo>
                  <a:lnTo>
                    <a:pt x="164592" y="586105"/>
                  </a:lnTo>
                  <a:lnTo>
                    <a:pt x="169926" y="578866"/>
                  </a:lnTo>
                  <a:lnTo>
                    <a:pt x="173228" y="581279"/>
                  </a:lnTo>
                  <a:lnTo>
                    <a:pt x="176657" y="583692"/>
                  </a:lnTo>
                  <a:lnTo>
                    <a:pt x="171831" y="590804"/>
                  </a:lnTo>
                  <a:lnTo>
                    <a:pt x="150749" y="613410"/>
                  </a:lnTo>
                  <a:lnTo>
                    <a:pt x="147320" y="610997"/>
                  </a:lnTo>
                  <a:lnTo>
                    <a:pt x="155956" y="598551"/>
                  </a:lnTo>
                  <a:lnTo>
                    <a:pt x="159385" y="600964"/>
                  </a:lnTo>
                  <a:lnTo>
                    <a:pt x="163195" y="603377"/>
                  </a:lnTo>
                  <a:lnTo>
                    <a:pt x="154051" y="615823"/>
                  </a:lnTo>
                  <a:lnTo>
                    <a:pt x="133858" y="638810"/>
                  </a:lnTo>
                  <a:lnTo>
                    <a:pt x="130048" y="636397"/>
                  </a:lnTo>
                  <a:lnTo>
                    <a:pt x="138684" y="623443"/>
                  </a:lnTo>
                  <a:lnTo>
                    <a:pt x="142113" y="625856"/>
                  </a:lnTo>
                  <a:lnTo>
                    <a:pt x="145923" y="628269"/>
                  </a:lnTo>
                  <a:lnTo>
                    <a:pt x="137287" y="641223"/>
                  </a:lnTo>
                  <a:lnTo>
                    <a:pt x="123317" y="655193"/>
                  </a:lnTo>
                  <a:lnTo>
                    <a:pt x="119507" y="652780"/>
                  </a:lnTo>
                  <a:lnTo>
                    <a:pt x="121920" y="648970"/>
                  </a:lnTo>
                  <a:lnTo>
                    <a:pt x="125222" y="651383"/>
                  </a:lnTo>
                  <a:lnTo>
                    <a:pt x="129159" y="653669"/>
                  </a:lnTo>
                  <a:lnTo>
                    <a:pt x="126746" y="657098"/>
                  </a:lnTo>
                  <a:lnTo>
                    <a:pt x="123317" y="655193"/>
                  </a:lnTo>
                  <a:lnTo>
                    <a:pt x="119507" y="652780"/>
                  </a:lnTo>
                  <a:lnTo>
                    <a:pt x="117602" y="664337"/>
                  </a:lnTo>
                  <a:lnTo>
                    <a:pt x="113792" y="662305"/>
                  </a:lnTo>
                  <a:lnTo>
                    <a:pt x="119507" y="652780"/>
                  </a:lnTo>
                  <a:lnTo>
                    <a:pt x="123317" y="655193"/>
                  </a:lnTo>
                  <a:lnTo>
                    <a:pt x="126746" y="657098"/>
                  </a:lnTo>
                  <a:lnTo>
                    <a:pt x="120904" y="666623"/>
                  </a:lnTo>
                  <a:lnTo>
                    <a:pt x="101727" y="690626"/>
                  </a:lnTo>
                  <a:lnTo>
                    <a:pt x="97917" y="688340"/>
                  </a:lnTo>
                  <a:lnTo>
                    <a:pt x="106045" y="675386"/>
                  </a:lnTo>
                  <a:lnTo>
                    <a:pt x="109474" y="677291"/>
                  </a:lnTo>
                  <a:lnTo>
                    <a:pt x="113284" y="679704"/>
                  </a:lnTo>
                  <a:lnTo>
                    <a:pt x="105156" y="692658"/>
                  </a:lnTo>
                  <a:lnTo>
                    <a:pt x="86868" y="717042"/>
                  </a:lnTo>
                  <a:lnTo>
                    <a:pt x="83058" y="715137"/>
                  </a:lnTo>
                  <a:lnTo>
                    <a:pt x="90678" y="701675"/>
                  </a:lnTo>
                  <a:lnTo>
                    <a:pt x="94107" y="703707"/>
                  </a:lnTo>
                  <a:lnTo>
                    <a:pt x="97917" y="705993"/>
                  </a:lnTo>
                  <a:lnTo>
                    <a:pt x="90678" y="718947"/>
                  </a:lnTo>
                  <a:lnTo>
                    <a:pt x="72898" y="743966"/>
                  </a:lnTo>
                  <a:lnTo>
                    <a:pt x="69088" y="742569"/>
                  </a:lnTo>
                  <a:lnTo>
                    <a:pt x="75819" y="728599"/>
                  </a:lnTo>
                  <a:lnTo>
                    <a:pt x="79629" y="730504"/>
                  </a:lnTo>
                  <a:lnTo>
                    <a:pt x="83439" y="732409"/>
                  </a:lnTo>
                  <a:lnTo>
                    <a:pt x="76835" y="745871"/>
                  </a:lnTo>
                  <a:lnTo>
                    <a:pt x="61468" y="767461"/>
                  </a:lnTo>
                  <a:lnTo>
                    <a:pt x="57531" y="765556"/>
                  </a:lnTo>
                  <a:lnTo>
                    <a:pt x="62357" y="755904"/>
                  </a:lnTo>
                  <a:lnTo>
                    <a:pt x="66167" y="757936"/>
                  </a:lnTo>
                  <a:lnTo>
                    <a:pt x="70104" y="759841"/>
                  </a:lnTo>
                  <a:lnTo>
                    <a:pt x="64770" y="769366"/>
                  </a:lnTo>
                  <a:lnTo>
                    <a:pt x="61468" y="767461"/>
                  </a:lnTo>
                  <a:lnTo>
                    <a:pt x="57150" y="766064"/>
                  </a:lnTo>
                  <a:lnTo>
                    <a:pt x="57531" y="765556"/>
                  </a:lnTo>
                  <a:lnTo>
                    <a:pt x="59563" y="771779"/>
                  </a:lnTo>
                  <a:lnTo>
                    <a:pt x="55626" y="769874"/>
                  </a:lnTo>
                  <a:lnTo>
                    <a:pt x="57150" y="766064"/>
                  </a:lnTo>
                  <a:lnTo>
                    <a:pt x="61468" y="767461"/>
                  </a:lnTo>
                  <a:lnTo>
                    <a:pt x="65278" y="769366"/>
                  </a:lnTo>
                  <a:lnTo>
                    <a:pt x="63373" y="773303"/>
                  </a:lnTo>
                  <a:lnTo>
                    <a:pt x="46990" y="799592"/>
                  </a:lnTo>
                  <a:lnTo>
                    <a:pt x="43180" y="797687"/>
                  </a:lnTo>
                  <a:lnTo>
                    <a:pt x="49403" y="783844"/>
                  </a:lnTo>
                  <a:lnTo>
                    <a:pt x="53213" y="785749"/>
                  </a:lnTo>
                  <a:lnTo>
                    <a:pt x="57150" y="787146"/>
                  </a:lnTo>
                  <a:lnTo>
                    <a:pt x="51308" y="801116"/>
                  </a:lnTo>
                  <a:lnTo>
                    <a:pt x="35941" y="827913"/>
                  </a:lnTo>
                  <a:lnTo>
                    <a:pt x="32131" y="826516"/>
                  </a:lnTo>
                  <a:lnTo>
                    <a:pt x="37465" y="812165"/>
                  </a:lnTo>
                  <a:lnTo>
                    <a:pt x="41783" y="813562"/>
                  </a:lnTo>
                  <a:lnTo>
                    <a:pt x="45593" y="814959"/>
                  </a:lnTo>
                  <a:lnTo>
                    <a:pt x="40259" y="829437"/>
                  </a:lnTo>
                  <a:lnTo>
                    <a:pt x="30226" y="843280"/>
                  </a:lnTo>
                  <a:lnTo>
                    <a:pt x="26416" y="841883"/>
                  </a:lnTo>
                  <a:lnTo>
                    <a:pt x="26797" y="840486"/>
                  </a:lnTo>
                  <a:lnTo>
                    <a:pt x="30734" y="842391"/>
                  </a:lnTo>
                  <a:lnTo>
                    <a:pt x="34544" y="843788"/>
                  </a:lnTo>
                  <a:lnTo>
                    <a:pt x="34036" y="844804"/>
                  </a:lnTo>
                  <a:lnTo>
                    <a:pt x="30226" y="843280"/>
                  </a:lnTo>
                  <a:lnTo>
                    <a:pt x="26416" y="841883"/>
                  </a:lnTo>
                  <a:lnTo>
                    <a:pt x="25908" y="856742"/>
                  </a:lnTo>
                  <a:lnTo>
                    <a:pt x="22098" y="855345"/>
                  </a:lnTo>
                  <a:lnTo>
                    <a:pt x="26416" y="841883"/>
                  </a:lnTo>
                  <a:lnTo>
                    <a:pt x="30226" y="843280"/>
                  </a:lnTo>
                  <a:lnTo>
                    <a:pt x="34544" y="844804"/>
                  </a:lnTo>
                  <a:lnTo>
                    <a:pt x="30226" y="857758"/>
                  </a:lnTo>
                  <a:lnTo>
                    <a:pt x="18161" y="881253"/>
                  </a:lnTo>
                  <a:lnTo>
                    <a:pt x="14351" y="879856"/>
                  </a:lnTo>
                  <a:lnTo>
                    <a:pt x="17780" y="869696"/>
                  </a:lnTo>
                  <a:lnTo>
                    <a:pt x="21590" y="871220"/>
                  </a:lnTo>
                  <a:lnTo>
                    <a:pt x="25400" y="872617"/>
                  </a:lnTo>
                  <a:lnTo>
                    <a:pt x="22479" y="882142"/>
                  </a:lnTo>
                  <a:lnTo>
                    <a:pt x="18161" y="881253"/>
                  </a:lnTo>
                  <a:lnTo>
                    <a:pt x="14351" y="880237"/>
                  </a:lnTo>
                  <a:lnTo>
                    <a:pt x="14351" y="879856"/>
                  </a:lnTo>
                  <a:lnTo>
                    <a:pt x="17272" y="886079"/>
                  </a:lnTo>
                  <a:lnTo>
                    <a:pt x="12954" y="884555"/>
                  </a:lnTo>
                  <a:lnTo>
                    <a:pt x="14351" y="880237"/>
                  </a:lnTo>
                  <a:lnTo>
                    <a:pt x="18161" y="881253"/>
                  </a:lnTo>
                  <a:lnTo>
                    <a:pt x="22479" y="882142"/>
                  </a:lnTo>
                  <a:lnTo>
                    <a:pt x="21590" y="886968"/>
                  </a:lnTo>
                  <a:lnTo>
                    <a:pt x="10033" y="915289"/>
                  </a:lnTo>
                  <a:lnTo>
                    <a:pt x="5715" y="914400"/>
                  </a:lnTo>
                  <a:lnTo>
                    <a:pt x="9525" y="899541"/>
                  </a:lnTo>
                  <a:lnTo>
                    <a:pt x="13462" y="900430"/>
                  </a:lnTo>
                  <a:lnTo>
                    <a:pt x="17780" y="901446"/>
                  </a:lnTo>
                  <a:lnTo>
                    <a:pt x="13843" y="916305"/>
                  </a:lnTo>
                  <a:lnTo>
                    <a:pt x="4318" y="945515"/>
                  </a:lnTo>
                  <a:lnTo>
                    <a:pt x="0" y="944626"/>
                  </a:lnTo>
                  <a:lnTo>
                    <a:pt x="2921" y="929767"/>
                  </a:lnTo>
                  <a:lnTo>
                    <a:pt x="7239" y="930148"/>
                  </a:lnTo>
                  <a:lnTo>
                    <a:pt x="11049" y="931164"/>
                  </a:lnTo>
                  <a:lnTo>
                    <a:pt x="8636" y="94602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6700" y="2861310"/>
              <a:ext cx="1053593" cy="1091058"/>
            </a:xfrm>
            <a:custGeom>
              <a:avLst/>
              <a:gdLst/>
              <a:ahLst/>
              <a:cxnLst/>
              <a:rect l="0" t="0" r="0" b="0"/>
              <a:pathLst>
                <a:path w="1053593" h="1091058">
                  <a:moveTo>
                    <a:pt x="1038225" y="10541"/>
                  </a:moveTo>
                  <a:lnTo>
                    <a:pt x="1036320" y="6731"/>
                  </a:lnTo>
                  <a:lnTo>
                    <a:pt x="1049782" y="0"/>
                  </a:lnTo>
                  <a:lnTo>
                    <a:pt x="1051687" y="3810"/>
                  </a:lnTo>
                  <a:lnTo>
                    <a:pt x="1053592" y="7747"/>
                  </a:lnTo>
                  <a:lnTo>
                    <a:pt x="1040130" y="14478"/>
                  </a:lnTo>
                  <a:lnTo>
                    <a:pt x="1010920" y="24003"/>
                  </a:lnTo>
                  <a:lnTo>
                    <a:pt x="1009015" y="20193"/>
                  </a:lnTo>
                  <a:lnTo>
                    <a:pt x="1022858" y="13462"/>
                  </a:lnTo>
                  <a:lnTo>
                    <a:pt x="1024255" y="17272"/>
                  </a:lnTo>
                  <a:lnTo>
                    <a:pt x="1026287" y="21209"/>
                  </a:lnTo>
                  <a:lnTo>
                    <a:pt x="1012825" y="27813"/>
                  </a:lnTo>
                  <a:lnTo>
                    <a:pt x="983488" y="37465"/>
                  </a:lnTo>
                  <a:lnTo>
                    <a:pt x="981583" y="34163"/>
                  </a:lnTo>
                  <a:lnTo>
                    <a:pt x="995553" y="26924"/>
                  </a:lnTo>
                  <a:lnTo>
                    <a:pt x="997458" y="30734"/>
                  </a:lnTo>
                  <a:lnTo>
                    <a:pt x="998855" y="34544"/>
                  </a:lnTo>
                  <a:lnTo>
                    <a:pt x="985393" y="41275"/>
                  </a:lnTo>
                  <a:lnTo>
                    <a:pt x="956183" y="51435"/>
                  </a:lnTo>
                  <a:lnTo>
                    <a:pt x="954278" y="47498"/>
                  </a:lnTo>
                  <a:lnTo>
                    <a:pt x="968121" y="40894"/>
                  </a:lnTo>
                  <a:lnTo>
                    <a:pt x="970026" y="44704"/>
                  </a:lnTo>
                  <a:lnTo>
                    <a:pt x="972058" y="48006"/>
                  </a:lnTo>
                  <a:lnTo>
                    <a:pt x="958088" y="55245"/>
                  </a:lnTo>
                  <a:lnTo>
                    <a:pt x="940308" y="59055"/>
                  </a:lnTo>
                  <a:lnTo>
                    <a:pt x="938403" y="55245"/>
                  </a:lnTo>
                  <a:lnTo>
                    <a:pt x="940816" y="54229"/>
                  </a:lnTo>
                  <a:lnTo>
                    <a:pt x="942721" y="58166"/>
                  </a:lnTo>
                  <a:lnTo>
                    <a:pt x="944626" y="61976"/>
                  </a:lnTo>
                  <a:lnTo>
                    <a:pt x="942213" y="62865"/>
                  </a:lnTo>
                  <a:lnTo>
                    <a:pt x="940308" y="59055"/>
                  </a:lnTo>
                  <a:lnTo>
                    <a:pt x="938403" y="55245"/>
                  </a:lnTo>
                  <a:lnTo>
                    <a:pt x="928751" y="64770"/>
                  </a:lnTo>
                  <a:lnTo>
                    <a:pt x="926846" y="60960"/>
                  </a:lnTo>
                  <a:lnTo>
                    <a:pt x="938403" y="55245"/>
                  </a:lnTo>
                  <a:lnTo>
                    <a:pt x="940308" y="59055"/>
                  </a:lnTo>
                  <a:lnTo>
                    <a:pt x="942213" y="62865"/>
                  </a:lnTo>
                  <a:lnTo>
                    <a:pt x="930656" y="68707"/>
                  </a:lnTo>
                  <a:lnTo>
                    <a:pt x="909574" y="74930"/>
                  </a:lnTo>
                  <a:lnTo>
                    <a:pt x="907669" y="71120"/>
                  </a:lnTo>
                  <a:lnTo>
                    <a:pt x="913384" y="68199"/>
                  </a:lnTo>
                  <a:lnTo>
                    <a:pt x="915416" y="72009"/>
                  </a:lnTo>
                  <a:lnTo>
                    <a:pt x="917321" y="75438"/>
                  </a:lnTo>
                  <a:lnTo>
                    <a:pt x="911479" y="78740"/>
                  </a:lnTo>
                  <a:lnTo>
                    <a:pt x="909574" y="74930"/>
                  </a:lnTo>
                  <a:lnTo>
                    <a:pt x="907161" y="71120"/>
                  </a:lnTo>
                  <a:lnTo>
                    <a:pt x="907669" y="71120"/>
                  </a:lnTo>
                  <a:lnTo>
                    <a:pt x="901954" y="78740"/>
                  </a:lnTo>
                  <a:lnTo>
                    <a:pt x="900049" y="74930"/>
                  </a:lnTo>
                  <a:lnTo>
                    <a:pt x="907161" y="71120"/>
                  </a:lnTo>
                  <a:lnTo>
                    <a:pt x="909574" y="74930"/>
                  </a:lnTo>
                  <a:lnTo>
                    <a:pt x="911479" y="78740"/>
                  </a:lnTo>
                  <a:lnTo>
                    <a:pt x="903859" y="82550"/>
                  </a:lnTo>
                  <a:lnTo>
                    <a:pt x="877443" y="91694"/>
                  </a:lnTo>
                  <a:lnTo>
                    <a:pt x="875538" y="87884"/>
                  </a:lnTo>
                  <a:lnTo>
                    <a:pt x="886587" y="82169"/>
                  </a:lnTo>
                  <a:lnTo>
                    <a:pt x="888492" y="85979"/>
                  </a:lnTo>
                  <a:lnTo>
                    <a:pt x="890397" y="89789"/>
                  </a:lnTo>
                  <a:lnTo>
                    <a:pt x="879348" y="95504"/>
                  </a:lnTo>
                  <a:lnTo>
                    <a:pt x="877443" y="91694"/>
                  </a:lnTo>
                  <a:lnTo>
                    <a:pt x="875538" y="87884"/>
                  </a:lnTo>
                  <a:lnTo>
                    <a:pt x="875030" y="93091"/>
                  </a:lnTo>
                  <a:lnTo>
                    <a:pt x="872617" y="89281"/>
                  </a:lnTo>
                  <a:lnTo>
                    <a:pt x="875538" y="87884"/>
                  </a:lnTo>
                  <a:lnTo>
                    <a:pt x="877443" y="91694"/>
                  </a:lnTo>
                  <a:lnTo>
                    <a:pt x="879348" y="95504"/>
                  </a:lnTo>
                  <a:lnTo>
                    <a:pt x="876935" y="96520"/>
                  </a:lnTo>
                  <a:lnTo>
                    <a:pt x="848106" y="107061"/>
                  </a:lnTo>
                  <a:lnTo>
                    <a:pt x="845693" y="103759"/>
                  </a:lnTo>
                  <a:lnTo>
                    <a:pt x="859155" y="96520"/>
                  </a:lnTo>
                  <a:lnTo>
                    <a:pt x="861568" y="100330"/>
                  </a:lnTo>
                  <a:lnTo>
                    <a:pt x="863473" y="103759"/>
                  </a:lnTo>
                  <a:lnTo>
                    <a:pt x="850138" y="110871"/>
                  </a:lnTo>
                  <a:lnTo>
                    <a:pt x="821309" y="121920"/>
                  </a:lnTo>
                  <a:lnTo>
                    <a:pt x="819404" y="118110"/>
                  </a:lnTo>
                  <a:lnTo>
                    <a:pt x="832739" y="110871"/>
                  </a:lnTo>
                  <a:lnTo>
                    <a:pt x="834771" y="114808"/>
                  </a:lnTo>
                  <a:lnTo>
                    <a:pt x="836676" y="118110"/>
                  </a:lnTo>
                  <a:lnTo>
                    <a:pt x="823214" y="125730"/>
                  </a:lnTo>
                  <a:lnTo>
                    <a:pt x="794893" y="136779"/>
                  </a:lnTo>
                  <a:lnTo>
                    <a:pt x="792480" y="133477"/>
                  </a:lnTo>
                  <a:lnTo>
                    <a:pt x="805942" y="125730"/>
                  </a:lnTo>
                  <a:lnTo>
                    <a:pt x="807847" y="129667"/>
                  </a:lnTo>
                  <a:lnTo>
                    <a:pt x="810260" y="132969"/>
                  </a:lnTo>
                  <a:lnTo>
                    <a:pt x="796798" y="140716"/>
                  </a:lnTo>
                  <a:lnTo>
                    <a:pt x="775716" y="147828"/>
                  </a:lnTo>
                  <a:lnTo>
                    <a:pt x="773811" y="144018"/>
                  </a:lnTo>
                  <a:lnTo>
                    <a:pt x="779526" y="141097"/>
                  </a:lnTo>
                  <a:lnTo>
                    <a:pt x="781431" y="144526"/>
                  </a:lnTo>
                  <a:lnTo>
                    <a:pt x="783844" y="148336"/>
                  </a:lnTo>
                  <a:lnTo>
                    <a:pt x="778129" y="151765"/>
                  </a:lnTo>
                  <a:lnTo>
                    <a:pt x="775716" y="147828"/>
                  </a:lnTo>
                  <a:lnTo>
                    <a:pt x="773811" y="144526"/>
                  </a:lnTo>
                  <a:lnTo>
                    <a:pt x="773811" y="144018"/>
                  </a:lnTo>
                  <a:lnTo>
                    <a:pt x="768477" y="152146"/>
                  </a:lnTo>
                  <a:lnTo>
                    <a:pt x="766064" y="148844"/>
                  </a:lnTo>
                  <a:lnTo>
                    <a:pt x="773811" y="144526"/>
                  </a:lnTo>
                  <a:lnTo>
                    <a:pt x="775716" y="147828"/>
                  </a:lnTo>
                  <a:lnTo>
                    <a:pt x="778129" y="151765"/>
                  </a:lnTo>
                  <a:lnTo>
                    <a:pt x="770382" y="156083"/>
                  </a:lnTo>
                  <a:lnTo>
                    <a:pt x="742061" y="168021"/>
                  </a:lnTo>
                  <a:lnTo>
                    <a:pt x="740156" y="164211"/>
                  </a:lnTo>
                  <a:lnTo>
                    <a:pt x="753110" y="156464"/>
                  </a:lnTo>
                  <a:lnTo>
                    <a:pt x="755523" y="160401"/>
                  </a:lnTo>
                  <a:lnTo>
                    <a:pt x="757428" y="163703"/>
                  </a:lnTo>
                  <a:lnTo>
                    <a:pt x="744474" y="171450"/>
                  </a:lnTo>
                  <a:lnTo>
                    <a:pt x="716661" y="184404"/>
                  </a:lnTo>
                  <a:lnTo>
                    <a:pt x="714248" y="180467"/>
                  </a:lnTo>
                  <a:lnTo>
                    <a:pt x="727202" y="172339"/>
                  </a:lnTo>
                  <a:lnTo>
                    <a:pt x="729107" y="176149"/>
                  </a:lnTo>
                  <a:lnTo>
                    <a:pt x="731520" y="179578"/>
                  </a:lnTo>
                  <a:lnTo>
                    <a:pt x="718566" y="187706"/>
                  </a:lnTo>
                  <a:lnTo>
                    <a:pt x="690753" y="200660"/>
                  </a:lnTo>
                  <a:lnTo>
                    <a:pt x="688340" y="196850"/>
                  </a:lnTo>
                  <a:lnTo>
                    <a:pt x="701294" y="188722"/>
                  </a:lnTo>
                  <a:lnTo>
                    <a:pt x="703707" y="192024"/>
                  </a:lnTo>
                  <a:lnTo>
                    <a:pt x="705612" y="195834"/>
                  </a:lnTo>
                  <a:lnTo>
                    <a:pt x="693166" y="204089"/>
                  </a:lnTo>
                  <a:lnTo>
                    <a:pt x="668655" y="215011"/>
                  </a:lnTo>
                  <a:lnTo>
                    <a:pt x="666242" y="211709"/>
                  </a:lnTo>
                  <a:lnTo>
                    <a:pt x="675894" y="205486"/>
                  </a:lnTo>
                  <a:lnTo>
                    <a:pt x="677799" y="208788"/>
                  </a:lnTo>
                  <a:lnTo>
                    <a:pt x="680212" y="212725"/>
                  </a:lnTo>
                  <a:lnTo>
                    <a:pt x="670560" y="218948"/>
                  </a:lnTo>
                  <a:lnTo>
                    <a:pt x="668655" y="215011"/>
                  </a:lnTo>
                  <a:lnTo>
                    <a:pt x="666242" y="211709"/>
                  </a:lnTo>
                  <a:lnTo>
                    <a:pt x="665226" y="217424"/>
                  </a:lnTo>
                  <a:lnTo>
                    <a:pt x="662813" y="213614"/>
                  </a:lnTo>
                  <a:lnTo>
                    <a:pt x="666242" y="211709"/>
                  </a:lnTo>
                  <a:lnTo>
                    <a:pt x="668655" y="215011"/>
                  </a:lnTo>
                  <a:lnTo>
                    <a:pt x="671068" y="218948"/>
                  </a:lnTo>
                  <a:lnTo>
                    <a:pt x="667639" y="220853"/>
                  </a:lnTo>
                  <a:lnTo>
                    <a:pt x="640334" y="234696"/>
                  </a:lnTo>
                  <a:lnTo>
                    <a:pt x="637921" y="230886"/>
                  </a:lnTo>
                  <a:lnTo>
                    <a:pt x="650367" y="222250"/>
                  </a:lnTo>
                  <a:lnTo>
                    <a:pt x="652780" y="226060"/>
                  </a:lnTo>
                  <a:lnTo>
                    <a:pt x="655193" y="229489"/>
                  </a:lnTo>
                  <a:lnTo>
                    <a:pt x="642747" y="238125"/>
                  </a:lnTo>
                  <a:lnTo>
                    <a:pt x="615315" y="252476"/>
                  </a:lnTo>
                  <a:lnTo>
                    <a:pt x="612902" y="248666"/>
                  </a:lnTo>
                  <a:lnTo>
                    <a:pt x="625475" y="240030"/>
                  </a:lnTo>
                  <a:lnTo>
                    <a:pt x="627888" y="243332"/>
                  </a:lnTo>
                  <a:lnTo>
                    <a:pt x="630174" y="246761"/>
                  </a:lnTo>
                  <a:lnTo>
                    <a:pt x="617728" y="255905"/>
                  </a:lnTo>
                  <a:lnTo>
                    <a:pt x="594741" y="266954"/>
                  </a:lnTo>
                  <a:lnTo>
                    <a:pt x="592328" y="263525"/>
                  </a:lnTo>
                  <a:lnTo>
                    <a:pt x="600456" y="257810"/>
                  </a:lnTo>
                  <a:lnTo>
                    <a:pt x="602869" y="261112"/>
                  </a:lnTo>
                  <a:lnTo>
                    <a:pt x="605282" y="264541"/>
                  </a:lnTo>
                  <a:lnTo>
                    <a:pt x="597535" y="270764"/>
                  </a:lnTo>
                  <a:lnTo>
                    <a:pt x="594741" y="266954"/>
                  </a:lnTo>
                  <a:lnTo>
                    <a:pt x="592328" y="263525"/>
                  </a:lnTo>
                  <a:lnTo>
                    <a:pt x="590931" y="270256"/>
                  </a:lnTo>
                  <a:lnTo>
                    <a:pt x="588010" y="266954"/>
                  </a:lnTo>
                  <a:lnTo>
                    <a:pt x="592328" y="263525"/>
                  </a:lnTo>
                  <a:lnTo>
                    <a:pt x="594741" y="266954"/>
                  </a:lnTo>
                  <a:lnTo>
                    <a:pt x="597535" y="270256"/>
                  </a:lnTo>
                  <a:lnTo>
                    <a:pt x="593217" y="273685"/>
                  </a:lnTo>
                  <a:lnTo>
                    <a:pt x="566420" y="289052"/>
                  </a:lnTo>
                  <a:lnTo>
                    <a:pt x="564007" y="285623"/>
                  </a:lnTo>
                  <a:lnTo>
                    <a:pt x="575945" y="275971"/>
                  </a:lnTo>
                  <a:lnTo>
                    <a:pt x="578866" y="279400"/>
                  </a:lnTo>
                  <a:lnTo>
                    <a:pt x="581279" y="282702"/>
                  </a:lnTo>
                  <a:lnTo>
                    <a:pt x="569214" y="292354"/>
                  </a:lnTo>
                  <a:lnTo>
                    <a:pt x="542925" y="307721"/>
                  </a:lnTo>
                  <a:lnTo>
                    <a:pt x="540004" y="304292"/>
                  </a:lnTo>
                  <a:lnTo>
                    <a:pt x="551942" y="294767"/>
                  </a:lnTo>
                  <a:lnTo>
                    <a:pt x="554355" y="298069"/>
                  </a:lnTo>
                  <a:lnTo>
                    <a:pt x="557276" y="301498"/>
                  </a:lnTo>
                  <a:lnTo>
                    <a:pt x="545338" y="311023"/>
                  </a:lnTo>
                  <a:lnTo>
                    <a:pt x="520827" y="325501"/>
                  </a:lnTo>
                  <a:lnTo>
                    <a:pt x="518414" y="322072"/>
                  </a:lnTo>
                  <a:lnTo>
                    <a:pt x="527939" y="313944"/>
                  </a:lnTo>
                  <a:lnTo>
                    <a:pt x="530860" y="317373"/>
                  </a:lnTo>
                  <a:lnTo>
                    <a:pt x="533273" y="320675"/>
                  </a:lnTo>
                  <a:lnTo>
                    <a:pt x="523621" y="328803"/>
                  </a:lnTo>
                  <a:lnTo>
                    <a:pt x="520827" y="325501"/>
                  </a:lnTo>
                  <a:lnTo>
                    <a:pt x="517906" y="322072"/>
                  </a:lnTo>
                  <a:lnTo>
                    <a:pt x="518414" y="322072"/>
                  </a:lnTo>
                  <a:lnTo>
                    <a:pt x="518922" y="326898"/>
                  </a:lnTo>
                  <a:lnTo>
                    <a:pt x="516509" y="323596"/>
                  </a:lnTo>
                  <a:lnTo>
                    <a:pt x="517906" y="322072"/>
                  </a:lnTo>
                  <a:lnTo>
                    <a:pt x="520827" y="325501"/>
                  </a:lnTo>
                  <a:lnTo>
                    <a:pt x="523621" y="328803"/>
                  </a:lnTo>
                  <a:lnTo>
                    <a:pt x="521716" y="330327"/>
                  </a:lnTo>
                  <a:lnTo>
                    <a:pt x="495808" y="346583"/>
                  </a:lnTo>
                  <a:lnTo>
                    <a:pt x="493014" y="343662"/>
                  </a:lnTo>
                  <a:lnTo>
                    <a:pt x="504444" y="333629"/>
                  </a:lnTo>
                  <a:lnTo>
                    <a:pt x="507365" y="336931"/>
                  </a:lnTo>
                  <a:lnTo>
                    <a:pt x="510286" y="339852"/>
                  </a:lnTo>
                  <a:lnTo>
                    <a:pt x="498729" y="350012"/>
                  </a:lnTo>
                  <a:lnTo>
                    <a:pt x="483870" y="357124"/>
                  </a:lnTo>
                  <a:lnTo>
                    <a:pt x="480949" y="353822"/>
                  </a:lnTo>
                  <a:lnTo>
                    <a:pt x="481457" y="353314"/>
                  </a:lnTo>
                  <a:lnTo>
                    <a:pt x="484378" y="356616"/>
                  </a:lnTo>
                  <a:lnTo>
                    <a:pt x="487172" y="360045"/>
                  </a:lnTo>
                  <a:lnTo>
                    <a:pt x="486664" y="360553"/>
                  </a:lnTo>
                  <a:lnTo>
                    <a:pt x="483870" y="357124"/>
                  </a:lnTo>
                  <a:lnTo>
                    <a:pt x="480949" y="353822"/>
                  </a:lnTo>
                  <a:lnTo>
                    <a:pt x="472821" y="366776"/>
                  </a:lnTo>
                  <a:lnTo>
                    <a:pt x="469900" y="363855"/>
                  </a:lnTo>
                  <a:lnTo>
                    <a:pt x="480949" y="353822"/>
                  </a:lnTo>
                  <a:lnTo>
                    <a:pt x="483870" y="357124"/>
                  </a:lnTo>
                  <a:lnTo>
                    <a:pt x="486664" y="360045"/>
                  </a:lnTo>
                  <a:lnTo>
                    <a:pt x="475615" y="370078"/>
                  </a:lnTo>
                  <a:lnTo>
                    <a:pt x="450215" y="387350"/>
                  </a:lnTo>
                  <a:lnTo>
                    <a:pt x="447294" y="384048"/>
                  </a:lnTo>
                  <a:lnTo>
                    <a:pt x="458851" y="374015"/>
                  </a:lnTo>
                  <a:lnTo>
                    <a:pt x="461772" y="377317"/>
                  </a:lnTo>
                  <a:lnTo>
                    <a:pt x="464693" y="380238"/>
                  </a:lnTo>
                  <a:lnTo>
                    <a:pt x="453136" y="390779"/>
                  </a:lnTo>
                  <a:lnTo>
                    <a:pt x="428625" y="408559"/>
                  </a:lnTo>
                  <a:lnTo>
                    <a:pt x="425323" y="405638"/>
                  </a:lnTo>
                  <a:lnTo>
                    <a:pt x="436372" y="395097"/>
                  </a:lnTo>
                  <a:lnTo>
                    <a:pt x="439166" y="397891"/>
                  </a:lnTo>
                  <a:lnTo>
                    <a:pt x="442087" y="400812"/>
                  </a:lnTo>
                  <a:lnTo>
                    <a:pt x="431546" y="411353"/>
                  </a:lnTo>
                  <a:lnTo>
                    <a:pt x="410337" y="425831"/>
                  </a:lnTo>
                  <a:lnTo>
                    <a:pt x="407543" y="422910"/>
                  </a:lnTo>
                  <a:lnTo>
                    <a:pt x="414655" y="416179"/>
                  </a:lnTo>
                  <a:lnTo>
                    <a:pt x="417576" y="419100"/>
                  </a:lnTo>
                  <a:lnTo>
                    <a:pt x="420497" y="421894"/>
                  </a:lnTo>
                  <a:lnTo>
                    <a:pt x="413258" y="429133"/>
                  </a:lnTo>
                  <a:lnTo>
                    <a:pt x="410337" y="425831"/>
                  </a:lnTo>
                  <a:lnTo>
                    <a:pt x="407543" y="422910"/>
                  </a:lnTo>
                  <a:lnTo>
                    <a:pt x="406527" y="429641"/>
                  </a:lnTo>
                  <a:lnTo>
                    <a:pt x="403733" y="426720"/>
                  </a:lnTo>
                  <a:lnTo>
                    <a:pt x="407543" y="422910"/>
                  </a:lnTo>
                  <a:lnTo>
                    <a:pt x="410337" y="425831"/>
                  </a:lnTo>
                  <a:lnTo>
                    <a:pt x="413258" y="428625"/>
                  </a:lnTo>
                  <a:lnTo>
                    <a:pt x="409448" y="432562"/>
                  </a:lnTo>
                  <a:lnTo>
                    <a:pt x="385445" y="451739"/>
                  </a:lnTo>
                  <a:lnTo>
                    <a:pt x="382524" y="448818"/>
                  </a:lnTo>
                  <a:lnTo>
                    <a:pt x="393065" y="437769"/>
                  </a:lnTo>
                  <a:lnTo>
                    <a:pt x="395986" y="440690"/>
                  </a:lnTo>
                  <a:lnTo>
                    <a:pt x="398907" y="443611"/>
                  </a:lnTo>
                  <a:lnTo>
                    <a:pt x="388366" y="454533"/>
                  </a:lnTo>
                  <a:lnTo>
                    <a:pt x="373888" y="463169"/>
                  </a:lnTo>
                  <a:lnTo>
                    <a:pt x="371094" y="460375"/>
                  </a:lnTo>
                  <a:lnTo>
                    <a:pt x="371475" y="459359"/>
                  </a:lnTo>
                  <a:lnTo>
                    <a:pt x="374904" y="462788"/>
                  </a:lnTo>
                  <a:lnTo>
                    <a:pt x="377698" y="465582"/>
                  </a:lnTo>
                  <a:lnTo>
                    <a:pt x="377317" y="466090"/>
                  </a:lnTo>
                  <a:lnTo>
                    <a:pt x="373888" y="463169"/>
                  </a:lnTo>
                  <a:lnTo>
                    <a:pt x="371094" y="460375"/>
                  </a:lnTo>
                  <a:lnTo>
                    <a:pt x="364363" y="473837"/>
                  </a:lnTo>
                  <a:lnTo>
                    <a:pt x="361442" y="470916"/>
                  </a:lnTo>
                  <a:lnTo>
                    <a:pt x="371094" y="460375"/>
                  </a:lnTo>
                  <a:lnTo>
                    <a:pt x="373888" y="463169"/>
                  </a:lnTo>
                  <a:lnTo>
                    <a:pt x="377317" y="466090"/>
                  </a:lnTo>
                  <a:lnTo>
                    <a:pt x="367665" y="476631"/>
                  </a:lnTo>
                  <a:lnTo>
                    <a:pt x="344170" y="496316"/>
                  </a:lnTo>
                  <a:lnTo>
                    <a:pt x="340741" y="493522"/>
                  </a:lnTo>
                  <a:lnTo>
                    <a:pt x="350901" y="482473"/>
                  </a:lnTo>
                  <a:lnTo>
                    <a:pt x="354203" y="485267"/>
                  </a:lnTo>
                  <a:lnTo>
                    <a:pt x="357124" y="487680"/>
                  </a:lnTo>
                  <a:lnTo>
                    <a:pt x="347091" y="499237"/>
                  </a:lnTo>
                  <a:lnTo>
                    <a:pt x="323977" y="519430"/>
                  </a:lnTo>
                  <a:lnTo>
                    <a:pt x="320675" y="516509"/>
                  </a:lnTo>
                  <a:lnTo>
                    <a:pt x="330708" y="504952"/>
                  </a:lnTo>
                  <a:lnTo>
                    <a:pt x="334137" y="507873"/>
                  </a:lnTo>
                  <a:lnTo>
                    <a:pt x="336931" y="510794"/>
                  </a:lnTo>
                  <a:lnTo>
                    <a:pt x="327406" y="522224"/>
                  </a:lnTo>
                  <a:lnTo>
                    <a:pt x="304292" y="542417"/>
                  </a:lnTo>
                  <a:lnTo>
                    <a:pt x="300990" y="540004"/>
                  </a:lnTo>
                  <a:lnTo>
                    <a:pt x="311023" y="528066"/>
                  </a:lnTo>
                  <a:lnTo>
                    <a:pt x="314452" y="530860"/>
                  </a:lnTo>
                  <a:lnTo>
                    <a:pt x="317246" y="533781"/>
                  </a:lnTo>
                  <a:lnTo>
                    <a:pt x="307721" y="545338"/>
                  </a:lnTo>
                  <a:lnTo>
                    <a:pt x="285115" y="566420"/>
                  </a:lnTo>
                  <a:lnTo>
                    <a:pt x="282194" y="564007"/>
                  </a:lnTo>
                  <a:lnTo>
                    <a:pt x="291338" y="552069"/>
                  </a:lnTo>
                  <a:lnTo>
                    <a:pt x="294767" y="554482"/>
                  </a:lnTo>
                  <a:lnTo>
                    <a:pt x="298069" y="557276"/>
                  </a:lnTo>
                  <a:lnTo>
                    <a:pt x="288417" y="569341"/>
                  </a:lnTo>
                  <a:lnTo>
                    <a:pt x="268351" y="587502"/>
                  </a:lnTo>
                  <a:lnTo>
                    <a:pt x="265430" y="585089"/>
                  </a:lnTo>
                  <a:lnTo>
                    <a:pt x="272669" y="575564"/>
                  </a:lnTo>
                  <a:lnTo>
                    <a:pt x="275971" y="578485"/>
                  </a:lnTo>
                  <a:lnTo>
                    <a:pt x="279400" y="580771"/>
                  </a:lnTo>
                  <a:lnTo>
                    <a:pt x="271653" y="590423"/>
                  </a:lnTo>
                  <a:lnTo>
                    <a:pt x="268351" y="587502"/>
                  </a:lnTo>
                  <a:lnTo>
                    <a:pt x="264922" y="585089"/>
                  </a:lnTo>
                  <a:lnTo>
                    <a:pt x="265430" y="585089"/>
                  </a:lnTo>
                  <a:lnTo>
                    <a:pt x="266446" y="590423"/>
                  </a:lnTo>
                  <a:lnTo>
                    <a:pt x="263017" y="588010"/>
                  </a:lnTo>
                  <a:lnTo>
                    <a:pt x="264922" y="585089"/>
                  </a:lnTo>
                  <a:lnTo>
                    <a:pt x="268351" y="587502"/>
                  </a:lnTo>
                  <a:lnTo>
                    <a:pt x="272161" y="589915"/>
                  </a:lnTo>
                  <a:lnTo>
                    <a:pt x="269748" y="592836"/>
                  </a:lnTo>
                  <a:lnTo>
                    <a:pt x="248666" y="614934"/>
                  </a:lnTo>
                  <a:lnTo>
                    <a:pt x="244856" y="612521"/>
                  </a:lnTo>
                  <a:lnTo>
                    <a:pt x="253873" y="600075"/>
                  </a:lnTo>
                  <a:lnTo>
                    <a:pt x="257302" y="602869"/>
                  </a:lnTo>
                  <a:lnTo>
                    <a:pt x="260604" y="605282"/>
                  </a:lnTo>
                  <a:lnTo>
                    <a:pt x="251968" y="617347"/>
                  </a:lnTo>
                  <a:lnTo>
                    <a:pt x="234696" y="633603"/>
                  </a:lnTo>
                  <a:lnTo>
                    <a:pt x="231394" y="630809"/>
                  </a:lnTo>
                  <a:lnTo>
                    <a:pt x="236093" y="624459"/>
                  </a:lnTo>
                  <a:lnTo>
                    <a:pt x="239522" y="627380"/>
                  </a:lnTo>
                  <a:lnTo>
                    <a:pt x="242824" y="629793"/>
                  </a:lnTo>
                  <a:lnTo>
                    <a:pt x="238125" y="636016"/>
                  </a:lnTo>
                  <a:lnTo>
                    <a:pt x="234696" y="633603"/>
                  </a:lnTo>
                  <a:lnTo>
                    <a:pt x="231394" y="631190"/>
                  </a:lnTo>
                  <a:lnTo>
                    <a:pt x="231394" y="630809"/>
                  </a:lnTo>
                  <a:lnTo>
                    <a:pt x="230378" y="639826"/>
                  </a:lnTo>
                  <a:lnTo>
                    <a:pt x="227076" y="637413"/>
                  </a:lnTo>
                  <a:lnTo>
                    <a:pt x="231394" y="631190"/>
                  </a:lnTo>
                  <a:lnTo>
                    <a:pt x="234696" y="633603"/>
                  </a:lnTo>
                  <a:lnTo>
                    <a:pt x="238125" y="636016"/>
                  </a:lnTo>
                  <a:lnTo>
                    <a:pt x="234188" y="642239"/>
                  </a:lnTo>
                  <a:lnTo>
                    <a:pt x="213106" y="664845"/>
                  </a:lnTo>
                  <a:lnTo>
                    <a:pt x="209804" y="662432"/>
                  </a:lnTo>
                  <a:lnTo>
                    <a:pt x="218440" y="649986"/>
                  </a:lnTo>
                  <a:lnTo>
                    <a:pt x="221742" y="652399"/>
                  </a:lnTo>
                  <a:lnTo>
                    <a:pt x="225552" y="654812"/>
                  </a:lnTo>
                  <a:lnTo>
                    <a:pt x="216916" y="667258"/>
                  </a:lnTo>
                  <a:lnTo>
                    <a:pt x="201549" y="681609"/>
                  </a:lnTo>
                  <a:lnTo>
                    <a:pt x="198247" y="679196"/>
                  </a:lnTo>
                  <a:lnTo>
                    <a:pt x="201168" y="674878"/>
                  </a:lnTo>
                  <a:lnTo>
                    <a:pt x="204978" y="677291"/>
                  </a:lnTo>
                  <a:lnTo>
                    <a:pt x="208280" y="679704"/>
                  </a:lnTo>
                  <a:lnTo>
                    <a:pt x="205486" y="684022"/>
                  </a:lnTo>
                  <a:lnTo>
                    <a:pt x="201549" y="681609"/>
                  </a:lnTo>
                  <a:lnTo>
                    <a:pt x="198247" y="679196"/>
                  </a:lnTo>
                  <a:lnTo>
                    <a:pt x="196342" y="690245"/>
                  </a:lnTo>
                  <a:lnTo>
                    <a:pt x="192913" y="687832"/>
                  </a:lnTo>
                  <a:lnTo>
                    <a:pt x="198247" y="679196"/>
                  </a:lnTo>
                  <a:lnTo>
                    <a:pt x="201549" y="681609"/>
                  </a:lnTo>
                  <a:lnTo>
                    <a:pt x="205486" y="684022"/>
                  </a:lnTo>
                  <a:lnTo>
                    <a:pt x="200152" y="692150"/>
                  </a:lnTo>
                  <a:lnTo>
                    <a:pt x="179959" y="715772"/>
                  </a:lnTo>
                  <a:lnTo>
                    <a:pt x="176657" y="713740"/>
                  </a:lnTo>
                  <a:lnTo>
                    <a:pt x="184785" y="700786"/>
                  </a:lnTo>
                  <a:lnTo>
                    <a:pt x="188214" y="703199"/>
                  </a:lnTo>
                  <a:lnTo>
                    <a:pt x="192024" y="705104"/>
                  </a:lnTo>
                  <a:lnTo>
                    <a:pt x="183896" y="718058"/>
                  </a:lnTo>
                  <a:lnTo>
                    <a:pt x="169926" y="732028"/>
                  </a:lnTo>
                  <a:lnTo>
                    <a:pt x="166116" y="730123"/>
                  </a:lnTo>
                  <a:lnTo>
                    <a:pt x="168529" y="726694"/>
                  </a:lnTo>
                  <a:lnTo>
                    <a:pt x="171831" y="728726"/>
                  </a:lnTo>
                  <a:lnTo>
                    <a:pt x="175641" y="731012"/>
                  </a:lnTo>
                  <a:lnTo>
                    <a:pt x="173228" y="734441"/>
                  </a:lnTo>
                  <a:lnTo>
                    <a:pt x="169926" y="732028"/>
                  </a:lnTo>
                  <a:lnTo>
                    <a:pt x="166116" y="730123"/>
                  </a:lnTo>
                  <a:lnTo>
                    <a:pt x="164211" y="742061"/>
                  </a:lnTo>
                  <a:lnTo>
                    <a:pt x="160274" y="739775"/>
                  </a:lnTo>
                  <a:lnTo>
                    <a:pt x="166116" y="730123"/>
                  </a:lnTo>
                  <a:lnTo>
                    <a:pt x="169926" y="732028"/>
                  </a:lnTo>
                  <a:lnTo>
                    <a:pt x="173736" y="734441"/>
                  </a:lnTo>
                  <a:lnTo>
                    <a:pt x="168021" y="744093"/>
                  </a:lnTo>
                  <a:lnTo>
                    <a:pt x="148844" y="767969"/>
                  </a:lnTo>
                  <a:lnTo>
                    <a:pt x="145415" y="766064"/>
                  </a:lnTo>
                  <a:lnTo>
                    <a:pt x="153162" y="753110"/>
                  </a:lnTo>
                  <a:lnTo>
                    <a:pt x="156464" y="755015"/>
                  </a:lnTo>
                  <a:lnTo>
                    <a:pt x="160274" y="757047"/>
                  </a:lnTo>
                  <a:lnTo>
                    <a:pt x="152654" y="770382"/>
                  </a:lnTo>
                  <a:lnTo>
                    <a:pt x="139192" y="785368"/>
                  </a:lnTo>
                  <a:lnTo>
                    <a:pt x="135382" y="782955"/>
                  </a:lnTo>
                  <a:lnTo>
                    <a:pt x="137795" y="779018"/>
                  </a:lnTo>
                  <a:lnTo>
                    <a:pt x="141097" y="781431"/>
                  </a:lnTo>
                  <a:lnTo>
                    <a:pt x="144907" y="783336"/>
                  </a:lnTo>
                  <a:lnTo>
                    <a:pt x="142494" y="787273"/>
                  </a:lnTo>
                  <a:lnTo>
                    <a:pt x="139192" y="785368"/>
                  </a:lnTo>
                  <a:lnTo>
                    <a:pt x="135382" y="783336"/>
                  </a:lnTo>
                  <a:lnTo>
                    <a:pt x="135382" y="782955"/>
                  </a:lnTo>
                  <a:lnTo>
                    <a:pt x="133858" y="794893"/>
                  </a:lnTo>
                  <a:lnTo>
                    <a:pt x="130048" y="792988"/>
                  </a:lnTo>
                  <a:lnTo>
                    <a:pt x="135382" y="783336"/>
                  </a:lnTo>
                  <a:lnTo>
                    <a:pt x="139192" y="785368"/>
                  </a:lnTo>
                  <a:lnTo>
                    <a:pt x="142494" y="787273"/>
                  </a:lnTo>
                  <a:lnTo>
                    <a:pt x="137795" y="796798"/>
                  </a:lnTo>
                  <a:lnTo>
                    <a:pt x="119507" y="821817"/>
                  </a:lnTo>
                  <a:lnTo>
                    <a:pt x="115697" y="819404"/>
                  </a:lnTo>
                  <a:lnTo>
                    <a:pt x="122936" y="805942"/>
                  </a:lnTo>
                  <a:lnTo>
                    <a:pt x="126746" y="808355"/>
                  </a:lnTo>
                  <a:lnTo>
                    <a:pt x="130556" y="810260"/>
                  </a:lnTo>
                  <a:lnTo>
                    <a:pt x="123317" y="823722"/>
                  </a:lnTo>
                  <a:lnTo>
                    <a:pt x="109474" y="840486"/>
                  </a:lnTo>
                  <a:lnTo>
                    <a:pt x="105537" y="838581"/>
                  </a:lnTo>
                  <a:lnTo>
                    <a:pt x="108458" y="832866"/>
                  </a:lnTo>
                  <a:lnTo>
                    <a:pt x="112268" y="835279"/>
                  </a:lnTo>
                  <a:lnTo>
                    <a:pt x="116205" y="837184"/>
                  </a:lnTo>
                  <a:lnTo>
                    <a:pt x="112776" y="842899"/>
                  </a:lnTo>
                  <a:lnTo>
                    <a:pt x="109474" y="840486"/>
                  </a:lnTo>
                  <a:lnTo>
                    <a:pt x="105537" y="839089"/>
                  </a:lnTo>
                  <a:lnTo>
                    <a:pt x="105537" y="838581"/>
                  </a:lnTo>
                  <a:lnTo>
                    <a:pt x="105537" y="848614"/>
                  </a:lnTo>
                  <a:lnTo>
                    <a:pt x="101727" y="846709"/>
                  </a:lnTo>
                  <a:lnTo>
                    <a:pt x="105537" y="839089"/>
                  </a:lnTo>
                  <a:lnTo>
                    <a:pt x="109474" y="840486"/>
                  </a:lnTo>
                  <a:lnTo>
                    <a:pt x="113284" y="842391"/>
                  </a:lnTo>
                  <a:lnTo>
                    <a:pt x="109474" y="850646"/>
                  </a:lnTo>
                  <a:lnTo>
                    <a:pt x="92202" y="876046"/>
                  </a:lnTo>
                  <a:lnTo>
                    <a:pt x="88265" y="874141"/>
                  </a:lnTo>
                  <a:lnTo>
                    <a:pt x="94996" y="860679"/>
                  </a:lnTo>
                  <a:lnTo>
                    <a:pt x="98933" y="862076"/>
                  </a:lnTo>
                  <a:lnTo>
                    <a:pt x="102743" y="863981"/>
                  </a:lnTo>
                  <a:lnTo>
                    <a:pt x="96012" y="877951"/>
                  </a:lnTo>
                  <a:lnTo>
                    <a:pt x="80645" y="899033"/>
                  </a:lnTo>
                  <a:lnTo>
                    <a:pt x="76835" y="897128"/>
                  </a:lnTo>
                  <a:lnTo>
                    <a:pt x="81534" y="887984"/>
                  </a:lnTo>
                  <a:lnTo>
                    <a:pt x="85471" y="889508"/>
                  </a:lnTo>
                  <a:lnTo>
                    <a:pt x="89281" y="891413"/>
                  </a:lnTo>
                  <a:lnTo>
                    <a:pt x="84455" y="900938"/>
                  </a:lnTo>
                  <a:lnTo>
                    <a:pt x="80645" y="899033"/>
                  </a:lnTo>
                  <a:lnTo>
                    <a:pt x="76835" y="897128"/>
                  </a:lnTo>
                  <a:lnTo>
                    <a:pt x="78740" y="903351"/>
                  </a:lnTo>
                  <a:lnTo>
                    <a:pt x="74930" y="901954"/>
                  </a:lnTo>
                  <a:lnTo>
                    <a:pt x="76835" y="897128"/>
                  </a:lnTo>
                  <a:lnTo>
                    <a:pt x="80645" y="899033"/>
                  </a:lnTo>
                  <a:lnTo>
                    <a:pt x="84455" y="900557"/>
                  </a:lnTo>
                  <a:lnTo>
                    <a:pt x="82550" y="905256"/>
                  </a:lnTo>
                  <a:lnTo>
                    <a:pt x="66294" y="931291"/>
                  </a:lnTo>
                  <a:lnTo>
                    <a:pt x="62357" y="929767"/>
                  </a:lnTo>
                  <a:lnTo>
                    <a:pt x="68580" y="915924"/>
                  </a:lnTo>
                  <a:lnTo>
                    <a:pt x="72517" y="917321"/>
                  </a:lnTo>
                  <a:lnTo>
                    <a:pt x="76327" y="919226"/>
                  </a:lnTo>
                  <a:lnTo>
                    <a:pt x="70104" y="933196"/>
                  </a:lnTo>
                  <a:lnTo>
                    <a:pt x="53721" y="959104"/>
                  </a:lnTo>
                  <a:lnTo>
                    <a:pt x="49911" y="957580"/>
                  </a:lnTo>
                  <a:lnTo>
                    <a:pt x="56134" y="943737"/>
                  </a:lnTo>
                  <a:lnTo>
                    <a:pt x="59944" y="945134"/>
                  </a:lnTo>
                  <a:lnTo>
                    <a:pt x="63881" y="947039"/>
                  </a:lnTo>
                  <a:lnTo>
                    <a:pt x="58039" y="961009"/>
                  </a:lnTo>
                  <a:lnTo>
                    <a:pt x="42672" y="987425"/>
                  </a:lnTo>
                  <a:lnTo>
                    <a:pt x="38862" y="985901"/>
                  </a:lnTo>
                  <a:lnTo>
                    <a:pt x="44196" y="971550"/>
                  </a:lnTo>
                  <a:lnTo>
                    <a:pt x="48514" y="973455"/>
                  </a:lnTo>
                  <a:lnTo>
                    <a:pt x="52324" y="974852"/>
                  </a:lnTo>
                  <a:lnTo>
                    <a:pt x="46609" y="988822"/>
                  </a:lnTo>
                  <a:lnTo>
                    <a:pt x="31242" y="1015746"/>
                  </a:lnTo>
                  <a:lnTo>
                    <a:pt x="27305" y="1014222"/>
                  </a:lnTo>
                  <a:lnTo>
                    <a:pt x="33147" y="999871"/>
                  </a:lnTo>
                  <a:lnTo>
                    <a:pt x="36957" y="1001776"/>
                  </a:lnTo>
                  <a:lnTo>
                    <a:pt x="40767" y="1003173"/>
                  </a:lnTo>
                  <a:lnTo>
                    <a:pt x="35052" y="1017143"/>
                  </a:lnTo>
                  <a:lnTo>
                    <a:pt x="20574" y="1044067"/>
                  </a:lnTo>
                  <a:lnTo>
                    <a:pt x="16764" y="1042543"/>
                  </a:lnTo>
                  <a:lnTo>
                    <a:pt x="21590" y="1028700"/>
                  </a:lnTo>
                  <a:lnTo>
                    <a:pt x="25908" y="1030097"/>
                  </a:lnTo>
                  <a:lnTo>
                    <a:pt x="29718" y="1031494"/>
                  </a:lnTo>
                  <a:lnTo>
                    <a:pt x="24511" y="1045464"/>
                  </a:lnTo>
                  <a:lnTo>
                    <a:pt x="10033" y="1072769"/>
                  </a:lnTo>
                  <a:lnTo>
                    <a:pt x="6223" y="1071372"/>
                  </a:lnTo>
                  <a:lnTo>
                    <a:pt x="11557" y="1057021"/>
                  </a:lnTo>
                  <a:lnTo>
                    <a:pt x="15367" y="1058418"/>
                  </a:lnTo>
                  <a:lnTo>
                    <a:pt x="19177" y="1059815"/>
                  </a:lnTo>
                  <a:lnTo>
                    <a:pt x="14351" y="1074293"/>
                  </a:lnTo>
                  <a:lnTo>
                    <a:pt x="4318" y="1089660"/>
                  </a:lnTo>
                  <a:lnTo>
                    <a:pt x="0" y="1088136"/>
                  </a:lnTo>
                  <a:lnTo>
                    <a:pt x="1016" y="1085850"/>
                  </a:lnTo>
                  <a:lnTo>
                    <a:pt x="4826" y="1087247"/>
                  </a:lnTo>
                  <a:lnTo>
                    <a:pt x="9144" y="1088644"/>
                  </a:lnTo>
                  <a:lnTo>
                    <a:pt x="8128" y="1091057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1304" y="3014472"/>
              <a:ext cx="501016" cy="1033908"/>
            </a:xfrm>
            <a:custGeom>
              <a:avLst/>
              <a:gdLst/>
              <a:ahLst/>
              <a:cxnLst/>
              <a:rect l="0" t="0" r="0" b="0"/>
              <a:pathLst>
                <a:path w="501016" h="1033908">
                  <a:moveTo>
                    <a:pt x="485648" y="10541"/>
                  </a:moveTo>
                  <a:lnTo>
                    <a:pt x="483743" y="6731"/>
                  </a:lnTo>
                  <a:lnTo>
                    <a:pt x="497205" y="0"/>
                  </a:lnTo>
                  <a:lnTo>
                    <a:pt x="499110" y="3810"/>
                  </a:lnTo>
                  <a:lnTo>
                    <a:pt x="501015" y="7620"/>
                  </a:lnTo>
                  <a:lnTo>
                    <a:pt x="487172" y="14351"/>
                  </a:lnTo>
                  <a:lnTo>
                    <a:pt x="467487" y="21082"/>
                  </a:lnTo>
                  <a:lnTo>
                    <a:pt x="465074" y="17780"/>
                  </a:lnTo>
                  <a:lnTo>
                    <a:pt x="470408" y="14351"/>
                  </a:lnTo>
                  <a:lnTo>
                    <a:pt x="472313" y="18288"/>
                  </a:lnTo>
                  <a:lnTo>
                    <a:pt x="474726" y="21590"/>
                  </a:lnTo>
                  <a:lnTo>
                    <a:pt x="469392" y="24892"/>
                  </a:lnTo>
                  <a:lnTo>
                    <a:pt x="467487" y="21082"/>
                  </a:lnTo>
                  <a:lnTo>
                    <a:pt x="465074" y="17780"/>
                  </a:lnTo>
                  <a:lnTo>
                    <a:pt x="459740" y="26924"/>
                  </a:lnTo>
                  <a:lnTo>
                    <a:pt x="457454" y="22987"/>
                  </a:lnTo>
                  <a:lnTo>
                    <a:pt x="465074" y="17780"/>
                  </a:lnTo>
                  <a:lnTo>
                    <a:pt x="467487" y="21082"/>
                  </a:lnTo>
                  <a:lnTo>
                    <a:pt x="469900" y="24511"/>
                  </a:lnTo>
                  <a:lnTo>
                    <a:pt x="462153" y="30226"/>
                  </a:lnTo>
                  <a:lnTo>
                    <a:pt x="436245" y="44577"/>
                  </a:lnTo>
                  <a:lnTo>
                    <a:pt x="433832" y="41783"/>
                  </a:lnTo>
                  <a:lnTo>
                    <a:pt x="444881" y="32639"/>
                  </a:lnTo>
                  <a:lnTo>
                    <a:pt x="447294" y="35941"/>
                  </a:lnTo>
                  <a:lnTo>
                    <a:pt x="450215" y="38862"/>
                  </a:lnTo>
                  <a:lnTo>
                    <a:pt x="439166" y="48006"/>
                  </a:lnTo>
                  <a:lnTo>
                    <a:pt x="436245" y="44577"/>
                  </a:lnTo>
                  <a:lnTo>
                    <a:pt x="433451" y="41783"/>
                  </a:lnTo>
                  <a:lnTo>
                    <a:pt x="433832" y="41783"/>
                  </a:lnTo>
                  <a:lnTo>
                    <a:pt x="435737" y="45593"/>
                  </a:lnTo>
                  <a:lnTo>
                    <a:pt x="432943" y="42291"/>
                  </a:lnTo>
                  <a:lnTo>
                    <a:pt x="433451" y="41783"/>
                  </a:lnTo>
                  <a:lnTo>
                    <a:pt x="436245" y="44577"/>
                  </a:lnTo>
                  <a:lnTo>
                    <a:pt x="439166" y="48006"/>
                  </a:lnTo>
                  <a:lnTo>
                    <a:pt x="438658" y="48514"/>
                  </a:lnTo>
                  <a:lnTo>
                    <a:pt x="421386" y="59055"/>
                  </a:lnTo>
                  <a:lnTo>
                    <a:pt x="418465" y="55626"/>
                  </a:lnTo>
                  <a:lnTo>
                    <a:pt x="421894" y="52832"/>
                  </a:lnTo>
                  <a:lnTo>
                    <a:pt x="424688" y="55626"/>
                  </a:lnTo>
                  <a:lnTo>
                    <a:pt x="427609" y="59055"/>
                  </a:lnTo>
                  <a:lnTo>
                    <a:pt x="424307" y="61849"/>
                  </a:lnTo>
                  <a:lnTo>
                    <a:pt x="421386" y="59055"/>
                  </a:lnTo>
                  <a:lnTo>
                    <a:pt x="418084" y="56134"/>
                  </a:lnTo>
                  <a:lnTo>
                    <a:pt x="418465" y="55626"/>
                  </a:lnTo>
                  <a:lnTo>
                    <a:pt x="413766" y="66675"/>
                  </a:lnTo>
                  <a:lnTo>
                    <a:pt x="410845" y="63881"/>
                  </a:lnTo>
                  <a:lnTo>
                    <a:pt x="418084" y="56134"/>
                  </a:lnTo>
                  <a:lnTo>
                    <a:pt x="421386" y="59055"/>
                  </a:lnTo>
                  <a:lnTo>
                    <a:pt x="424307" y="61849"/>
                  </a:lnTo>
                  <a:lnTo>
                    <a:pt x="417068" y="69596"/>
                  </a:lnTo>
                  <a:lnTo>
                    <a:pt x="393573" y="89281"/>
                  </a:lnTo>
                  <a:lnTo>
                    <a:pt x="390144" y="86360"/>
                  </a:lnTo>
                  <a:lnTo>
                    <a:pt x="400304" y="74930"/>
                  </a:lnTo>
                  <a:lnTo>
                    <a:pt x="403606" y="77724"/>
                  </a:lnTo>
                  <a:lnTo>
                    <a:pt x="406527" y="80645"/>
                  </a:lnTo>
                  <a:lnTo>
                    <a:pt x="396494" y="92202"/>
                  </a:lnTo>
                  <a:lnTo>
                    <a:pt x="376301" y="110871"/>
                  </a:lnTo>
                  <a:lnTo>
                    <a:pt x="372872" y="108458"/>
                  </a:lnTo>
                  <a:lnTo>
                    <a:pt x="380619" y="98425"/>
                  </a:lnTo>
                  <a:lnTo>
                    <a:pt x="383921" y="101219"/>
                  </a:lnTo>
                  <a:lnTo>
                    <a:pt x="387350" y="103632"/>
                  </a:lnTo>
                  <a:lnTo>
                    <a:pt x="379603" y="113792"/>
                  </a:lnTo>
                  <a:lnTo>
                    <a:pt x="376301" y="110871"/>
                  </a:lnTo>
                  <a:lnTo>
                    <a:pt x="372872" y="108458"/>
                  </a:lnTo>
                  <a:lnTo>
                    <a:pt x="374396" y="113284"/>
                  </a:lnTo>
                  <a:lnTo>
                    <a:pt x="370967" y="110871"/>
                  </a:lnTo>
                  <a:lnTo>
                    <a:pt x="372872" y="108458"/>
                  </a:lnTo>
                  <a:lnTo>
                    <a:pt x="376301" y="110871"/>
                  </a:lnTo>
                  <a:lnTo>
                    <a:pt x="379603" y="113284"/>
                  </a:lnTo>
                  <a:lnTo>
                    <a:pt x="378206" y="115697"/>
                  </a:lnTo>
                  <a:lnTo>
                    <a:pt x="361442" y="131572"/>
                  </a:lnTo>
                  <a:lnTo>
                    <a:pt x="358013" y="128651"/>
                  </a:lnTo>
                  <a:lnTo>
                    <a:pt x="362331" y="122809"/>
                  </a:lnTo>
                  <a:lnTo>
                    <a:pt x="365760" y="125730"/>
                  </a:lnTo>
                  <a:lnTo>
                    <a:pt x="369062" y="128143"/>
                  </a:lnTo>
                  <a:lnTo>
                    <a:pt x="364744" y="133858"/>
                  </a:lnTo>
                  <a:lnTo>
                    <a:pt x="361442" y="131572"/>
                  </a:lnTo>
                  <a:lnTo>
                    <a:pt x="358013" y="129159"/>
                  </a:lnTo>
                  <a:lnTo>
                    <a:pt x="358013" y="128651"/>
                  </a:lnTo>
                  <a:lnTo>
                    <a:pt x="357124" y="138176"/>
                  </a:lnTo>
                  <a:lnTo>
                    <a:pt x="353187" y="135890"/>
                  </a:lnTo>
                  <a:lnTo>
                    <a:pt x="358013" y="129159"/>
                  </a:lnTo>
                  <a:lnTo>
                    <a:pt x="361442" y="131572"/>
                  </a:lnTo>
                  <a:lnTo>
                    <a:pt x="364744" y="133858"/>
                  </a:lnTo>
                  <a:lnTo>
                    <a:pt x="360426" y="140589"/>
                  </a:lnTo>
                  <a:lnTo>
                    <a:pt x="346456" y="153162"/>
                  </a:lnTo>
                  <a:lnTo>
                    <a:pt x="343154" y="151130"/>
                  </a:lnTo>
                  <a:lnTo>
                    <a:pt x="345059" y="148336"/>
                  </a:lnTo>
                  <a:lnTo>
                    <a:pt x="348488" y="150749"/>
                  </a:lnTo>
                  <a:lnTo>
                    <a:pt x="351790" y="153162"/>
                  </a:lnTo>
                  <a:lnTo>
                    <a:pt x="350393" y="155448"/>
                  </a:lnTo>
                  <a:lnTo>
                    <a:pt x="346456" y="153162"/>
                  </a:lnTo>
                  <a:lnTo>
                    <a:pt x="343154" y="151130"/>
                  </a:lnTo>
                  <a:lnTo>
                    <a:pt x="340233" y="163703"/>
                  </a:lnTo>
                  <a:lnTo>
                    <a:pt x="336423" y="161290"/>
                  </a:lnTo>
                  <a:lnTo>
                    <a:pt x="343154" y="151130"/>
                  </a:lnTo>
                  <a:lnTo>
                    <a:pt x="346456" y="153162"/>
                  </a:lnTo>
                  <a:lnTo>
                    <a:pt x="350393" y="155448"/>
                  </a:lnTo>
                  <a:lnTo>
                    <a:pt x="343662" y="165608"/>
                  </a:lnTo>
                  <a:lnTo>
                    <a:pt x="332105" y="177165"/>
                  </a:lnTo>
                  <a:lnTo>
                    <a:pt x="328295" y="174752"/>
                  </a:lnTo>
                  <a:lnTo>
                    <a:pt x="328803" y="174244"/>
                  </a:lnTo>
                  <a:lnTo>
                    <a:pt x="332105" y="176657"/>
                  </a:lnTo>
                  <a:lnTo>
                    <a:pt x="335915" y="178562"/>
                  </a:lnTo>
                  <a:lnTo>
                    <a:pt x="335534" y="179070"/>
                  </a:lnTo>
                  <a:lnTo>
                    <a:pt x="332105" y="177165"/>
                  </a:lnTo>
                  <a:lnTo>
                    <a:pt x="328295" y="174752"/>
                  </a:lnTo>
                  <a:lnTo>
                    <a:pt x="324485" y="189611"/>
                  </a:lnTo>
                  <a:lnTo>
                    <a:pt x="320548" y="187706"/>
                  </a:lnTo>
                  <a:lnTo>
                    <a:pt x="328295" y="174752"/>
                  </a:lnTo>
                  <a:lnTo>
                    <a:pt x="332105" y="177165"/>
                  </a:lnTo>
                  <a:lnTo>
                    <a:pt x="335534" y="179070"/>
                  </a:lnTo>
                  <a:lnTo>
                    <a:pt x="328295" y="192024"/>
                  </a:lnTo>
                  <a:lnTo>
                    <a:pt x="309499" y="216027"/>
                  </a:lnTo>
                  <a:lnTo>
                    <a:pt x="305689" y="214122"/>
                  </a:lnTo>
                  <a:lnTo>
                    <a:pt x="312928" y="200660"/>
                  </a:lnTo>
                  <a:lnTo>
                    <a:pt x="316738" y="203073"/>
                  </a:lnTo>
                  <a:lnTo>
                    <a:pt x="320548" y="204978"/>
                  </a:lnTo>
                  <a:lnTo>
                    <a:pt x="313436" y="218440"/>
                  </a:lnTo>
                  <a:lnTo>
                    <a:pt x="295148" y="242824"/>
                  </a:lnTo>
                  <a:lnTo>
                    <a:pt x="291338" y="240919"/>
                  </a:lnTo>
                  <a:lnTo>
                    <a:pt x="298450" y="227457"/>
                  </a:lnTo>
                  <a:lnTo>
                    <a:pt x="302387" y="229489"/>
                  </a:lnTo>
                  <a:lnTo>
                    <a:pt x="305689" y="231394"/>
                  </a:lnTo>
                  <a:lnTo>
                    <a:pt x="298958" y="245237"/>
                  </a:lnTo>
                  <a:lnTo>
                    <a:pt x="287909" y="256794"/>
                  </a:lnTo>
                  <a:lnTo>
                    <a:pt x="284099" y="254889"/>
                  </a:lnTo>
                  <a:lnTo>
                    <a:pt x="284607" y="254889"/>
                  </a:lnTo>
                  <a:lnTo>
                    <a:pt x="287909" y="256794"/>
                  </a:lnTo>
                  <a:lnTo>
                    <a:pt x="291846" y="258699"/>
                  </a:lnTo>
                  <a:lnTo>
                    <a:pt x="287909" y="256794"/>
                  </a:lnTo>
                  <a:lnTo>
                    <a:pt x="284099" y="254889"/>
                  </a:lnTo>
                  <a:lnTo>
                    <a:pt x="281178" y="270256"/>
                  </a:lnTo>
                  <a:lnTo>
                    <a:pt x="277368" y="268351"/>
                  </a:lnTo>
                  <a:lnTo>
                    <a:pt x="284099" y="254889"/>
                  </a:lnTo>
                  <a:lnTo>
                    <a:pt x="287909" y="256794"/>
                  </a:lnTo>
                  <a:lnTo>
                    <a:pt x="291846" y="258699"/>
                  </a:lnTo>
                  <a:lnTo>
                    <a:pt x="285115" y="272161"/>
                  </a:lnTo>
                  <a:lnTo>
                    <a:pt x="273558" y="286512"/>
                  </a:lnTo>
                  <a:lnTo>
                    <a:pt x="269748" y="284607"/>
                  </a:lnTo>
                  <a:lnTo>
                    <a:pt x="270637" y="282194"/>
                  </a:lnTo>
                  <a:lnTo>
                    <a:pt x="274574" y="284099"/>
                  </a:lnTo>
                  <a:lnTo>
                    <a:pt x="278384" y="286131"/>
                  </a:lnTo>
                  <a:lnTo>
                    <a:pt x="276860" y="288417"/>
                  </a:lnTo>
                  <a:lnTo>
                    <a:pt x="273558" y="286512"/>
                  </a:lnTo>
                  <a:lnTo>
                    <a:pt x="269748" y="285115"/>
                  </a:lnTo>
                  <a:lnTo>
                    <a:pt x="269748" y="284607"/>
                  </a:lnTo>
                  <a:lnTo>
                    <a:pt x="268224" y="297561"/>
                  </a:lnTo>
                  <a:lnTo>
                    <a:pt x="264414" y="296164"/>
                  </a:lnTo>
                  <a:lnTo>
                    <a:pt x="269748" y="285115"/>
                  </a:lnTo>
                  <a:lnTo>
                    <a:pt x="273558" y="286512"/>
                  </a:lnTo>
                  <a:lnTo>
                    <a:pt x="277368" y="288417"/>
                  </a:lnTo>
                  <a:lnTo>
                    <a:pt x="272161" y="299466"/>
                  </a:lnTo>
                  <a:lnTo>
                    <a:pt x="258699" y="318262"/>
                  </a:lnTo>
                  <a:lnTo>
                    <a:pt x="254889" y="316357"/>
                  </a:lnTo>
                  <a:lnTo>
                    <a:pt x="257683" y="309626"/>
                  </a:lnTo>
                  <a:lnTo>
                    <a:pt x="261493" y="311531"/>
                  </a:lnTo>
                  <a:lnTo>
                    <a:pt x="265430" y="313436"/>
                  </a:lnTo>
                  <a:lnTo>
                    <a:pt x="262509" y="319659"/>
                  </a:lnTo>
                  <a:lnTo>
                    <a:pt x="258699" y="318262"/>
                  </a:lnTo>
                  <a:lnTo>
                    <a:pt x="254889" y="316357"/>
                  </a:lnTo>
                  <a:lnTo>
                    <a:pt x="255270" y="325374"/>
                  </a:lnTo>
                  <a:lnTo>
                    <a:pt x="251460" y="323469"/>
                  </a:lnTo>
                  <a:lnTo>
                    <a:pt x="254889" y="316357"/>
                  </a:lnTo>
                  <a:lnTo>
                    <a:pt x="258699" y="318262"/>
                  </a:lnTo>
                  <a:lnTo>
                    <a:pt x="262509" y="319659"/>
                  </a:lnTo>
                  <a:lnTo>
                    <a:pt x="259207" y="327406"/>
                  </a:lnTo>
                  <a:lnTo>
                    <a:pt x="243840" y="350901"/>
                  </a:lnTo>
                  <a:lnTo>
                    <a:pt x="239903" y="349377"/>
                  </a:lnTo>
                  <a:lnTo>
                    <a:pt x="245237" y="337439"/>
                  </a:lnTo>
                  <a:lnTo>
                    <a:pt x="249047" y="339344"/>
                  </a:lnTo>
                  <a:lnTo>
                    <a:pt x="252857" y="341249"/>
                  </a:lnTo>
                  <a:lnTo>
                    <a:pt x="247650" y="352806"/>
                  </a:lnTo>
                  <a:lnTo>
                    <a:pt x="243840" y="350901"/>
                  </a:lnTo>
                  <a:lnTo>
                    <a:pt x="239903" y="349377"/>
                  </a:lnTo>
                  <a:lnTo>
                    <a:pt x="242824" y="353314"/>
                  </a:lnTo>
                  <a:lnTo>
                    <a:pt x="239014" y="351409"/>
                  </a:lnTo>
                  <a:lnTo>
                    <a:pt x="239903" y="349377"/>
                  </a:lnTo>
                  <a:lnTo>
                    <a:pt x="243840" y="350901"/>
                  </a:lnTo>
                  <a:lnTo>
                    <a:pt x="247650" y="352806"/>
                  </a:lnTo>
                  <a:lnTo>
                    <a:pt x="246634" y="354711"/>
                  </a:lnTo>
                  <a:lnTo>
                    <a:pt x="230886" y="381127"/>
                  </a:lnTo>
                  <a:lnTo>
                    <a:pt x="226949" y="379730"/>
                  </a:lnTo>
                  <a:lnTo>
                    <a:pt x="233172" y="365760"/>
                  </a:lnTo>
                  <a:lnTo>
                    <a:pt x="237109" y="367157"/>
                  </a:lnTo>
                  <a:lnTo>
                    <a:pt x="240919" y="369062"/>
                  </a:lnTo>
                  <a:lnTo>
                    <a:pt x="234696" y="383032"/>
                  </a:lnTo>
                  <a:lnTo>
                    <a:pt x="219329" y="409448"/>
                  </a:lnTo>
                  <a:lnTo>
                    <a:pt x="215011" y="407543"/>
                  </a:lnTo>
                  <a:lnTo>
                    <a:pt x="221234" y="393573"/>
                  </a:lnTo>
                  <a:lnTo>
                    <a:pt x="225044" y="395478"/>
                  </a:lnTo>
                  <a:lnTo>
                    <a:pt x="228854" y="397002"/>
                  </a:lnTo>
                  <a:lnTo>
                    <a:pt x="223139" y="410845"/>
                  </a:lnTo>
                  <a:lnTo>
                    <a:pt x="207772" y="437769"/>
                  </a:lnTo>
                  <a:lnTo>
                    <a:pt x="203962" y="435864"/>
                  </a:lnTo>
                  <a:lnTo>
                    <a:pt x="209169" y="421894"/>
                  </a:lnTo>
                  <a:lnTo>
                    <a:pt x="213614" y="423291"/>
                  </a:lnTo>
                  <a:lnTo>
                    <a:pt x="217424" y="424815"/>
                  </a:lnTo>
                  <a:lnTo>
                    <a:pt x="211582" y="439166"/>
                  </a:lnTo>
                  <a:lnTo>
                    <a:pt x="199136" y="459359"/>
                  </a:lnTo>
                  <a:lnTo>
                    <a:pt x="195326" y="457454"/>
                  </a:lnTo>
                  <a:lnTo>
                    <a:pt x="198247" y="450215"/>
                  </a:lnTo>
                  <a:lnTo>
                    <a:pt x="202057" y="451612"/>
                  </a:lnTo>
                  <a:lnTo>
                    <a:pt x="205867" y="453136"/>
                  </a:lnTo>
                  <a:lnTo>
                    <a:pt x="202946" y="460756"/>
                  </a:lnTo>
                  <a:lnTo>
                    <a:pt x="199136" y="459359"/>
                  </a:lnTo>
                  <a:lnTo>
                    <a:pt x="195326" y="457454"/>
                  </a:lnTo>
                  <a:lnTo>
                    <a:pt x="196215" y="466090"/>
                  </a:lnTo>
                  <a:lnTo>
                    <a:pt x="192405" y="464185"/>
                  </a:lnTo>
                  <a:lnTo>
                    <a:pt x="195326" y="457454"/>
                  </a:lnTo>
                  <a:lnTo>
                    <a:pt x="199136" y="459359"/>
                  </a:lnTo>
                  <a:lnTo>
                    <a:pt x="202946" y="460756"/>
                  </a:lnTo>
                  <a:lnTo>
                    <a:pt x="200533" y="467487"/>
                  </a:lnTo>
                  <a:lnTo>
                    <a:pt x="185293" y="494411"/>
                  </a:lnTo>
                  <a:lnTo>
                    <a:pt x="181356" y="492887"/>
                  </a:lnTo>
                  <a:lnTo>
                    <a:pt x="187198" y="478536"/>
                  </a:lnTo>
                  <a:lnTo>
                    <a:pt x="191008" y="479933"/>
                  </a:lnTo>
                  <a:lnTo>
                    <a:pt x="194818" y="481457"/>
                  </a:lnTo>
                  <a:lnTo>
                    <a:pt x="189611" y="495808"/>
                  </a:lnTo>
                  <a:lnTo>
                    <a:pt x="174625" y="522732"/>
                  </a:lnTo>
                  <a:lnTo>
                    <a:pt x="170815" y="521208"/>
                  </a:lnTo>
                  <a:lnTo>
                    <a:pt x="176149" y="506857"/>
                  </a:lnTo>
                  <a:lnTo>
                    <a:pt x="179959" y="508762"/>
                  </a:lnTo>
                  <a:lnTo>
                    <a:pt x="183769" y="510286"/>
                  </a:lnTo>
                  <a:lnTo>
                    <a:pt x="178562" y="524129"/>
                  </a:lnTo>
                  <a:lnTo>
                    <a:pt x="168402" y="538988"/>
                  </a:lnTo>
                  <a:lnTo>
                    <a:pt x="164592" y="537591"/>
                  </a:lnTo>
                  <a:lnTo>
                    <a:pt x="165608" y="535686"/>
                  </a:lnTo>
                  <a:lnTo>
                    <a:pt x="169418" y="537083"/>
                  </a:lnTo>
                  <a:lnTo>
                    <a:pt x="173228" y="538607"/>
                  </a:lnTo>
                  <a:lnTo>
                    <a:pt x="172720" y="540512"/>
                  </a:lnTo>
                  <a:lnTo>
                    <a:pt x="168402" y="538988"/>
                  </a:lnTo>
                  <a:lnTo>
                    <a:pt x="164592" y="537591"/>
                  </a:lnTo>
                  <a:lnTo>
                    <a:pt x="164084" y="551561"/>
                  </a:lnTo>
                  <a:lnTo>
                    <a:pt x="160274" y="550037"/>
                  </a:lnTo>
                  <a:lnTo>
                    <a:pt x="164592" y="537591"/>
                  </a:lnTo>
                  <a:lnTo>
                    <a:pt x="168402" y="538988"/>
                  </a:lnTo>
                  <a:lnTo>
                    <a:pt x="172720" y="540512"/>
                  </a:lnTo>
                  <a:lnTo>
                    <a:pt x="167894" y="552958"/>
                  </a:lnTo>
                  <a:lnTo>
                    <a:pt x="153543" y="579882"/>
                  </a:lnTo>
                  <a:lnTo>
                    <a:pt x="149733" y="578358"/>
                  </a:lnTo>
                  <a:lnTo>
                    <a:pt x="154940" y="564515"/>
                  </a:lnTo>
                  <a:lnTo>
                    <a:pt x="158877" y="565912"/>
                  </a:lnTo>
                  <a:lnTo>
                    <a:pt x="162687" y="567309"/>
                  </a:lnTo>
                  <a:lnTo>
                    <a:pt x="157353" y="581787"/>
                  </a:lnTo>
                  <a:lnTo>
                    <a:pt x="143510" y="608584"/>
                  </a:lnTo>
                  <a:lnTo>
                    <a:pt x="139192" y="607187"/>
                  </a:lnTo>
                  <a:lnTo>
                    <a:pt x="144399" y="592836"/>
                  </a:lnTo>
                  <a:lnTo>
                    <a:pt x="148209" y="594233"/>
                  </a:lnTo>
                  <a:lnTo>
                    <a:pt x="152654" y="595630"/>
                  </a:lnTo>
                  <a:lnTo>
                    <a:pt x="147320" y="610108"/>
                  </a:lnTo>
                  <a:lnTo>
                    <a:pt x="137668" y="625475"/>
                  </a:lnTo>
                  <a:lnTo>
                    <a:pt x="133350" y="623951"/>
                  </a:lnTo>
                  <a:lnTo>
                    <a:pt x="134366" y="621538"/>
                  </a:lnTo>
                  <a:lnTo>
                    <a:pt x="138176" y="623062"/>
                  </a:lnTo>
                  <a:lnTo>
                    <a:pt x="141986" y="624459"/>
                  </a:lnTo>
                  <a:lnTo>
                    <a:pt x="141605" y="626872"/>
                  </a:lnTo>
                  <a:lnTo>
                    <a:pt x="137668" y="625475"/>
                  </a:lnTo>
                  <a:lnTo>
                    <a:pt x="133350" y="623951"/>
                  </a:lnTo>
                  <a:lnTo>
                    <a:pt x="133350" y="637413"/>
                  </a:lnTo>
                  <a:lnTo>
                    <a:pt x="129032" y="636016"/>
                  </a:lnTo>
                  <a:lnTo>
                    <a:pt x="133350" y="623951"/>
                  </a:lnTo>
                  <a:lnTo>
                    <a:pt x="137668" y="625475"/>
                  </a:lnTo>
                  <a:lnTo>
                    <a:pt x="141605" y="626872"/>
                  </a:lnTo>
                  <a:lnTo>
                    <a:pt x="137287" y="638810"/>
                  </a:lnTo>
                  <a:lnTo>
                    <a:pt x="123317" y="666242"/>
                  </a:lnTo>
                  <a:lnTo>
                    <a:pt x="118999" y="664845"/>
                  </a:lnTo>
                  <a:lnTo>
                    <a:pt x="124333" y="650367"/>
                  </a:lnTo>
                  <a:lnTo>
                    <a:pt x="128143" y="651891"/>
                  </a:lnTo>
                  <a:lnTo>
                    <a:pt x="131953" y="653288"/>
                  </a:lnTo>
                  <a:lnTo>
                    <a:pt x="127127" y="667639"/>
                  </a:lnTo>
                  <a:lnTo>
                    <a:pt x="113284" y="695071"/>
                  </a:lnTo>
                  <a:lnTo>
                    <a:pt x="109347" y="693547"/>
                  </a:lnTo>
                  <a:lnTo>
                    <a:pt x="114173" y="679196"/>
                  </a:lnTo>
                  <a:lnTo>
                    <a:pt x="117983" y="680593"/>
                  </a:lnTo>
                  <a:lnTo>
                    <a:pt x="122301" y="682117"/>
                  </a:lnTo>
                  <a:lnTo>
                    <a:pt x="117094" y="696468"/>
                  </a:lnTo>
                  <a:lnTo>
                    <a:pt x="105537" y="717550"/>
                  </a:lnTo>
                  <a:lnTo>
                    <a:pt x="101727" y="716153"/>
                  </a:lnTo>
                  <a:lnTo>
                    <a:pt x="104648" y="708025"/>
                  </a:lnTo>
                  <a:lnTo>
                    <a:pt x="108458" y="709422"/>
                  </a:lnTo>
                  <a:lnTo>
                    <a:pt x="112268" y="710819"/>
                  </a:lnTo>
                  <a:lnTo>
                    <a:pt x="109347" y="719074"/>
                  </a:lnTo>
                  <a:lnTo>
                    <a:pt x="105537" y="717550"/>
                  </a:lnTo>
                  <a:lnTo>
                    <a:pt x="101727" y="716153"/>
                  </a:lnTo>
                  <a:lnTo>
                    <a:pt x="103632" y="723773"/>
                  </a:lnTo>
                  <a:lnTo>
                    <a:pt x="99314" y="722376"/>
                  </a:lnTo>
                  <a:lnTo>
                    <a:pt x="101727" y="716153"/>
                  </a:lnTo>
                  <a:lnTo>
                    <a:pt x="105537" y="717550"/>
                  </a:lnTo>
                  <a:lnTo>
                    <a:pt x="109347" y="719074"/>
                  </a:lnTo>
                  <a:lnTo>
                    <a:pt x="107442" y="725297"/>
                  </a:lnTo>
                  <a:lnTo>
                    <a:pt x="93599" y="752602"/>
                  </a:lnTo>
                  <a:lnTo>
                    <a:pt x="89662" y="751713"/>
                  </a:lnTo>
                  <a:lnTo>
                    <a:pt x="94488" y="737235"/>
                  </a:lnTo>
                  <a:lnTo>
                    <a:pt x="98806" y="738251"/>
                  </a:lnTo>
                  <a:lnTo>
                    <a:pt x="102616" y="739648"/>
                  </a:lnTo>
                  <a:lnTo>
                    <a:pt x="97917" y="754126"/>
                  </a:lnTo>
                  <a:lnTo>
                    <a:pt x="83947" y="781939"/>
                  </a:lnTo>
                  <a:lnTo>
                    <a:pt x="80137" y="780415"/>
                  </a:lnTo>
                  <a:lnTo>
                    <a:pt x="84963" y="766064"/>
                  </a:lnTo>
                  <a:lnTo>
                    <a:pt x="88773" y="767461"/>
                  </a:lnTo>
                  <a:lnTo>
                    <a:pt x="93091" y="768477"/>
                  </a:lnTo>
                  <a:lnTo>
                    <a:pt x="88265" y="783336"/>
                  </a:lnTo>
                  <a:lnTo>
                    <a:pt x="74803" y="810768"/>
                  </a:lnTo>
                  <a:lnTo>
                    <a:pt x="70485" y="809244"/>
                  </a:lnTo>
                  <a:lnTo>
                    <a:pt x="75311" y="794893"/>
                  </a:lnTo>
                  <a:lnTo>
                    <a:pt x="79629" y="796290"/>
                  </a:lnTo>
                  <a:lnTo>
                    <a:pt x="83439" y="797687"/>
                  </a:lnTo>
                  <a:lnTo>
                    <a:pt x="78613" y="812165"/>
                  </a:lnTo>
                  <a:lnTo>
                    <a:pt x="65278" y="839470"/>
                  </a:lnTo>
                  <a:lnTo>
                    <a:pt x="61341" y="838581"/>
                  </a:lnTo>
                  <a:lnTo>
                    <a:pt x="65659" y="824103"/>
                  </a:lnTo>
                  <a:lnTo>
                    <a:pt x="69977" y="825119"/>
                  </a:lnTo>
                  <a:lnTo>
                    <a:pt x="73914" y="826516"/>
                  </a:lnTo>
                  <a:lnTo>
                    <a:pt x="69088" y="840994"/>
                  </a:lnTo>
                  <a:lnTo>
                    <a:pt x="56134" y="867791"/>
                  </a:lnTo>
                  <a:lnTo>
                    <a:pt x="51816" y="866902"/>
                  </a:lnTo>
                  <a:lnTo>
                    <a:pt x="56642" y="852932"/>
                  </a:lnTo>
                  <a:lnTo>
                    <a:pt x="60452" y="854329"/>
                  </a:lnTo>
                  <a:lnTo>
                    <a:pt x="64262" y="855345"/>
                  </a:lnTo>
                  <a:lnTo>
                    <a:pt x="59944" y="869315"/>
                  </a:lnTo>
                  <a:lnTo>
                    <a:pt x="56134" y="867791"/>
                  </a:lnTo>
                  <a:lnTo>
                    <a:pt x="51816" y="866902"/>
                  </a:lnTo>
                  <a:lnTo>
                    <a:pt x="55626" y="868807"/>
                  </a:lnTo>
                  <a:lnTo>
                    <a:pt x="51816" y="867410"/>
                  </a:lnTo>
                  <a:lnTo>
                    <a:pt x="51816" y="866902"/>
                  </a:lnTo>
                  <a:lnTo>
                    <a:pt x="56134" y="867791"/>
                  </a:lnTo>
                  <a:lnTo>
                    <a:pt x="59944" y="869315"/>
                  </a:lnTo>
                  <a:lnTo>
                    <a:pt x="59944" y="869696"/>
                  </a:lnTo>
                  <a:lnTo>
                    <a:pt x="46482" y="897636"/>
                  </a:lnTo>
                  <a:lnTo>
                    <a:pt x="42164" y="896620"/>
                  </a:lnTo>
                  <a:lnTo>
                    <a:pt x="46990" y="881761"/>
                  </a:lnTo>
                  <a:lnTo>
                    <a:pt x="51308" y="883158"/>
                  </a:lnTo>
                  <a:lnTo>
                    <a:pt x="55118" y="884682"/>
                  </a:lnTo>
                  <a:lnTo>
                    <a:pt x="50292" y="899033"/>
                  </a:lnTo>
                  <a:lnTo>
                    <a:pt x="38862" y="921131"/>
                  </a:lnTo>
                  <a:lnTo>
                    <a:pt x="35052" y="920115"/>
                  </a:lnTo>
                  <a:lnTo>
                    <a:pt x="37846" y="910971"/>
                  </a:lnTo>
                  <a:lnTo>
                    <a:pt x="41656" y="912495"/>
                  </a:lnTo>
                  <a:lnTo>
                    <a:pt x="45974" y="913384"/>
                  </a:lnTo>
                  <a:lnTo>
                    <a:pt x="43180" y="922528"/>
                  </a:lnTo>
                  <a:lnTo>
                    <a:pt x="38862" y="921131"/>
                  </a:lnTo>
                  <a:lnTo>
                    <a:pt x="35052" y="920115"/>
                  </a:lnTo>
                  <a:lnTo>
                    <a:pt x="37338" y="926846"/>
                  </a:lnTo>
                  <a:lnTo>
                    <a:pt x="33020" y="925449"/>
                  </a:lnTo>
                  <a:lnTo>
                    <a:pt x="35052" y="920115"/>
                  </a:lnTo>
                  <a:lnTo>
                    <a:pt x="38862" y="921131"/>
                  </a:lnTo>
                  <a:lnTo>
                    <a:pt x="43180" y="922528"/>
                  </a:lnTo>
                  <a:lnTo>
                    <a:pt x="41275" y="927862"/>
                  </a:lnTo>
                  <a:lnTo>
                    <a:pt x="27813" y="955675"/>
                  </a:lnTo>
                  <a:lnTo>
                    <a:pt x="24003" y="954659"/>
                  </a:lnTo>
                  <a:lnTo>
                    <a:pt x="28702" y="939800"/>
                  </a:lnTo>
                  <a:lnTo>
                    <a:pt x="32639" y="941324"/>
                  </a:lnTo>
                  <a:lnTo>
                    <a:pt x="36449" y="942721"/>
                  </a:lnTo>
                  <a:lnTo>
                    <a:pt x="32131" y="957072"/>
                  </a:lnTo>
                  <a:lnTo>
                    <a:pt x="21590" y="976249"/>
                  </a:lnTo>
                  <a:lnTo>
                    <a:pt x="17653" y="974852"/>
                  </a:lnTo>
                  <a:lnTo>
                    <a:pt x="19177" y="969137"/>
                  </a:lnTo>
                  <a:lnTo>
                    <a:pt x="23495" y="970534"/>
                  </a:lnTo>
                  <a:lnTo>
                    <a:pt x="27305" y="971550"/>
                  </a:lnTo>
                  <a:lnTo>
                    <a:pt x="25400" y="977265"/>
                  </a:lnTo>
                  <a:lnTo>
                    <a:pt x="21590" y="976249"/>
                  </a:lnTo>
                  <a:lnTo>
                    <a:pt x="17653" y="974852"/>
                  </a:lnTo>
                  <a:lnTo>
                    <a:pt x="18669" y="985012"/>
                  </a:lnTo>
                  <a:lnTo>
                    <a:pt x="14859" y="983488"/>
                  </a:lnTo>
                  <a:lnTo>
                    <a:pt x="17653" y="974852"/>
                  </a:lnTo>
                  <a:lnTo>
                    <a:pt x="21590" y="976249"/>
                  </a:lnTo>
                  <a:lnTo>
                    <a:pt x="25400" y="977265"/>
                  </a:lnTo>
                  <a:lnTo>
                    <a:pt x="22987" y="985901"/>
                  </a:lnTo>
                  <a:lnTo>
                    <a:pt x="9525" y="1013714"/>
                  </a:lnTo>
                  <a:lnTo>
                    <a:pt x="5715" y="1012825"/>
                  </a:lnTo>
                  <a:lnTo>
                    <a:pt x="10033" y="997966"/>
                  </a:lnTo>
                  <a:lnTo>
                    <a:pt x="14351" y="999363"/>
                  </a:lnTo>
                  <a:lnTo>
                    <a:pt x="18161" y="1000760"/>
                  </a:lnTo>
                  <a:lnTo>
                    <a:pt x="13843" y="1015238"/>
                  </a:lnTo>
                  <a:lnTo>
                    <a:pt x="3810" y="1032510"/>
                  </a:lnTo>
                  <a:lnTo>
                    <a:pt x="0" y="1030986"/>
                  </a:lnTo>
                  <a:lnTo>
                    <a:pt x="889" y="1027176"/>
                  </a:lnTo>
                  <a:lnTo>
                    <a:pt x="5207" y="1028573"/>
                  </a:lnTo>
                  <a:lnTo>
                    <a:pt x="9017" y="1029589"/>
                  </a:lnTo>
                  <a:lnTo>
                    <a:pt x="8128" y="103390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80236" y="2826766"/>
              <a:ext cx="190628" cy="1303656"/>
            </a:xfrm>
            <a:custGeom>
              <a:avLst/>
              <a:gdLst/>
              <a:ahLst/>
              <a:cxnLst/>
              <a:rect l="0" t="0" r="0" b="0"/>
              <a:pathLst>
                <a:path w="190628" h="1303656">
                  <a:moveTo>
                    <a:pt x="182880" y="15875"/>
                  </a:moveTo>
                  <a:lnTo>
                    <a:pt x="179070" y="14859"/>
                  </a:lnTo>
                  <a:lnTo>
                    <a:pt x="182499" y="0"/>
                  </a:lnTo>
                  <a:lnTo>
                    <a:pt x="186817" y="1016"/>
                  </a:lnTo>
                  <a:lnTo>
                    <a:pt x="190627" y="1905"/>
                  </a:lnTo>
                  <a:lnTo>
                    <a:pt x="187198" y="16764"/>
                  </a:lnTo>
                  <a:lnTo>
                    <a:pt x="175768" y="45085"/>
                  </a:lnTo>
                  <a:lnTo>
                    <a:pt x="171958" y="44196"/>
                  </a:lnTo>
                  <a:lnTo>
                    <a:pt x="175260" y="29337"/>
                  </a:lnTo>
                  <a:lnTo>
                    <a:pt x="179578" y="30226"/>
                  </a:lnTo>
                  <a:lnTo>
                    <a:pt x="183388" y="31242"/>
                  </a:lnTo>
                  <a:lnTo>
                    <a:pt x="180086" y="46101"/>
                  </a:lnTo>
                  <a:lnTo>
                    <a:pt x="169037" y="74930"/>
                  </a:lnTo>
                  <a:lnTo>
                    <a:pt x="164719" y="73914"/>
                  </a:lnTo>
                  <a:lnTo>
                    <a:pt x="168529" y="59055"/>
                  </a:lnTo>
                  <a:lnTo>
                    <a:pt x="172339" y="60071"/>
                  </a:lnTo>
                  <a:lnTo>
                    <a:pt x="176657" y="60960"/>
                  </a:lnTo>
                  <a:lnTo>
                    <a:pt x="172847" y="75819"/>
                  </a:lnTo>
                  <a:lnTo>
                    <a:pt x="161290" y="104648"/>
                  </a:lnTo>
                  <a:lnTo>
                    <a:pt x="157480" y="103251"/>
                  </a:lnTo>
                  <a:lnTo>
                    <a:pt x="161290" y="88773"/>
                  </a:lnTo>
                  <a:lnTo>
                    <a:pt x="165227" y="89789"/>
                  </a:lnTo>
                  <a:lnTo>
                    <a:pt x="169545" y="90678"/>
                  </a:lnTo>
                  <a:lnTo>
                    <a:pt x="165608" y="105664"/>
                  </a:lnTo>
                  <a:lnTo>
                    <a:pt x="154178" y="133985"/>
                  </a:lnTo>
                  <a:lnTo>
                    <a:pt x="149860" y="132969"/>
                  </a:lnTo>
                  <a:lnTo>
                    <a:pt x="153670" y="118110"/>
                  </a:lnTo>
                  <a:lnTo>
                    <a:pt x="157480" y="118999"/>
                  </a:lnTo>
                  <a:lnTo>
                    <a:pt x="161798" y="120523"/>
                  </a:lnTo>
                  <a:lnTo>
                    <a:pt x="157988" y="134874"/>
                  </a:lnTo>
                  <a:lnTo>
                    <a:pt x="147955" y="157480"/>
                  </a:lnTo>
                  <a:lnTo>
                    <a:pt x="144018" y="156464"/>
                  </a:lnTo>
                  <a:lnTo>
                    <a:pt x="145923" y="147828"/>
                  </a:lnTo>
                  <a:lnTo>
                    <a:pt x="150241" y="148844"/>
                  </a:lnTo>
                  <a:lnTo>
                    <a:pt x="154178" y="149733"/>
                  </a:lnTo>
                  <a:lnTo>
                    <a:pt x="152273" y="158369"/>
                  </a:lnTo>
                  <a:lnTo>
                    <a:pt x="147955" y="157480"/>
                  </a:lnTo>
                  <a:lnTo>
                    <a:pt x="152273" y="158369"/>
                  </a:lnTo>
                  <a:lnTo>
                    <a:pt x="146431" y="163703"/>
                  </a:lnTo>
                  <a:lnTo>
                    <a:pt x="142113" y="162306"/>
                  </a:lnTo>
                  <a:lnTo>
                    <a:pt x="144018" y="155956"/>
                  </a:lnTo>
                  <a:lnTo>
                    <a:pt x="147955" y="157480"/>
                  </a:lnTo>
                  <a:lnTo>
                    <a:pt x="152273" y="158369"/>
                  </a:lnTo>
                  <a:lnTo>
                    <a:pt x="150241" y="164719"/>
                  </a:lnTo>
                  <a:lnTo>
                    <a:pt x="138811" y="192913"/>
                  </a:lnTo>
                  <a:lnTo>
                    <a:pt x="134493" y="192024"/>
                  </a:lnTo>
                  <a:lnTo>
                    <a:pt x="138303" y="177165"/>
                  </a:lnTo>
                  <a:lnTo>
                    <a:pt x="142621" y="178054"/>
                  </a:lnTo>
                  <a:lnTo>
                    <a:pt x="146431" y="179578"/>
                  </a:lnTo>
                  <a:lnTo>
                    <a:pt x="142621" y="193929"/>
                  </a:lnTo>
                  <a:lnTo>
                    <a:pt x="130556" y="222250"/>
                  </a:lnTo>
                  <a:lnTo>
                    <a:pt x="126746" y="221234"/>
                  </a:lnTo>
                  <a:lnTo>
                    <a:pt x="130556" y="206883"/>
                  </a:lnTo>
                  <a:lnTo>
                    <a:pt x="134493" y="207899"/>
                  </a:lnTo>
                  <a:lnTo>
                    <a:pt x="138811" y="208788"/>
                  </a:lnTo>
                  <a:lnTo>
                    <a:pt x="135001" y="223647"/>
                  </a:lnTo>
                  <a:lnTo>
                    <a:pt x="122936" y="251968"/>
                  </a:lnTo>
                  <a:lnTo>
                    <a:pt x="119126" y="251079"/>
                  </a:lnTo>
                  <a:lnTo>
                    <a:pt x="122936" y="236220"/>
                  </a:lnTo>
                  <a:lnTo>
                    <a:pt x="126746" y="237109"/>
                  </a:lnTo>
                  <a:lnTo>
                    <a:pt x="131064" y="238125"/>
                  </a:lnTo>
                  <a:lnTo>
                    <a:pt x="127254" y="252984"/>
                  </a:lnTo>
                  <a:lnTo>
                    <a:pt x="115316" y="281305"/>
                  </a:lnTo>
                  <a:lnTo>
                    <a:pt x="110998" y="280289"/>
                  </a:lnTo>
                  <a:lnTo>
                    <a:pt x="115316" y="265430"/>
                  </a:lnTo>
                  <a:lnTo>
                    <a:pt x="119126" y="266954"/>
                  </a:lnTo>
                  <a:lnTo>
                    <a:pt x="123444" y="267843"/>
                  </a:lnTo>
                  <a:lnTo>
                    <a:pt x="119126" y="282702"/>
                  </a:lnTo>
                  <a:lnTo>
                    <a:pt x="107569" y="311023"/>
                  </a:lnTo>
                  <a:lnTo>
                    <a:pt x="103251" y="309626"/>
                  </a:lnTo>
                  <a:lnTo>
                    <a:pt x="107061" y="295275"/>
                  </a:lnTo>
                  <a:lnTo>
                    <a:pt x="111379" y="296164"/>
                  </a:lnTo>
                  <a:lnTo>
                    <a:pt x="115316" y="297180"/>
                  </a:lnTo>
                  <a:lnTo>
                    <a:pt x="111379" y="312039"/>
                  </a:lnTo>
                  <a:lnTo>
                    <a:pt x="99949" y="340360"/>
                  </a:lnTo>
                  <a:lnTo>
                    <a:pt x="95631" y="339344"/>
                  </a:lnTo>
                  <a:lnTo>
                    <a:pt x="99441" y="324485"/>
                  </a:lnTo>
                  <a:lnTo>
                    <a:pt x="103759" y="325501"/>
                  </a:lnTo>
                  <a:lnTo>
                    <a:pt x="107569" y="326898"/>
                  </a:lnTo>
                  <a:lnTo>
                    <a:pt x="103759" y="341249"/>
                  </a:lnTo>
                  <a:lnTo>
                    <a:pt x="92202" y="370078"/>
                  </a:lnTo>
                  <a:lnTo>
                    <a:pt x="87884" y="368681"/>
                  </a:lnTo>
                  <a:lnTo>
                    <a:pt x="91694" y="354203"/>
                  </a:lnTo>
                  <a:lnTo>
                    <a:pt x="96012" y="355219"/>
                  </a:lnTo>
                  <a:lnTo>
                    <a:pt x="99949" y="356235"/>
                  </a:lnTo>
                  <a:lnTo>
                    <a:pt x="96012" y="371094"/>
                  </a:lnTo>
                  <a:lnTo>
                    <a:pt x="86487" y="391668"/>
                  </a:lnTo>
                  <a:lnTo>
                    <a:pt x="82677" y="390779"/>
                  </a:lnTo>
                  <a:lnTo>
                    <a:pt x="84074" y="383540"/>
                  </a:lnTo>
                  <a:lnTo>
                    <a:pt x="88392" y="384556"/>
                  </a:lnTo>
                  <a:lnTo>
                    <a:pt x="92710" y="385953"/>
                  </a:lnTo>
                  <a:lnTo>
                    <a:pt x="90805" y="392684"/>
                  </a:lnTo>
                  <a:lnTo>
                    <a:pt x="86487" y="391668"/>
                  </a:lnTo>
                  <a:lnTo>
                    <a:pt x="82677" y="390779"/>
                  </a:lnTo>
                  <a:lnTo>
                    <a:pt x="84582" y="399415"/>
                  </a:lnTo>
                  <a:lnTo>
                    <a:pt x="80645" y="398399"/>
                  </a:lnTo>
                  <a:lnTo>
                    <a:pt x="82677" y="390779"/>
                  </a:lnTo>
                  <a:lnTo>
                    <a:pt x="86487" y="391668"/>
                  </a:lnTo>
                  <a:lnTo>
                    <a:pt x="90805" y="392684"/>
                  </a:lnTo>
                  <a:lnTo>
                    <a:pt x="88900" y="400304"/>
                  </a:lnTo>
                  <a:lnTo>
                    <a:pt x="77343" y="429133"/>
                  </a:lnTo>
                  <a:lnTo>
                    <a:pt x="73533" y="428117"/>
                  </a:lnTo>
                  <a:lnTo>
                    <a:pt x="76835" y="413258"/>
                  </a:lnTo>
                  <a:lnTo>
                    <a:pt x="81153" y="414274"/>
                  </a:lnTo>
                  <a:lnTo>
                    <a:pt x="84963" y="415163"/>
                  </a:lnTo>
                  <a:lnTo>
                    <a:pt x="81661" y="430149"/>
                  </a:lnTo>
                  <a:lnTo>
                    <a:pt x="70104" y="458470"/>
                  </a:lnTo>
                  <a:lnTo>
                    <a:pt x="66294" y="457454"/>
                  </a:lnTo>
                  <a:lnTo>
                    <a:pt x="69596" y="443103"/>
                  </a:lnTo>
                  <a:lnTo>
                    <a:pt x="74041" y="443992"/>
                  </a:lnTo>
                  <a:lnTo>
                    <a:pt x="77851" y="445008"/>
                  </a:lnTo>
                  <a:lnTo>
                    <a:pt x="74422" y="459867"/>
                  </a:lnTo>
                  <a:lnTo>
                    <a:pt x="63373" y="488188"/>
                  </a:lnTo>
                  <a:lnTo>
                    <a:pt x="59055" y="487172"/>
                  </a:lnTo>
                  <a:lnTo>
                    <a:pt x="62484" y="472313"/>
                  </a:lnTo>
                  <a:lnTo>
                    <a:pt x="66802" y="473329"/>
                  </a:lnTo>
                  <a:lnTo>
                    <a:pt x="70612" y="474218"/>
                  </a:lnTo>
                  <a:lnTo>
                    <a:pt x="67310" y="489077"/>
                  </a:lnTo>
                  <a:lnTo>
                    <a:pt x="56642" y="517906"/>
                  </a:lnTo>
                  <a:lnTo>
                    <a:pt x="52324" y="517017"/>
                  </a:lnTo>
                  <a:lnTo>
                    <a:pt x="55753" y="502158"/>
                  </a:lnTo>
                  <a:lnTo>
                    <a:pt x="60071" y="503047"/>
                  </a:lnTo>
                  <a:lnTo>
                    <a:pt x="64389" y="504063"/>
                  </a:lnTo>
                  <a:lnTo>
                    <a:pt x="60960" y="518922"/>
                  </a:lnTo>
                  <a:lnTo>
                    <a:pt x="50038" y="547751"/>
                  </a:lnTo>
                  <a:lnTo>
                    <a:pt x="46101" y="546735"/>
                  </a:lnTo>
                  <a:lnTo>
                    <a:pt x="49022" y="531876"/>
                  </a:lnTo>
                  <a:lnTo>
                    <a:pt x="53340" y="532765"/>
                  </a:lnTo>
                  <a:lnTo>
                    <a:pt x="57658" y="533781"/>
                  </a:lnTo>
                  <a:lnTo>
                    <a:pt x="54356" y="548640"/>
                  </a:lnTo>
                  <a:lnTo>
                    <a:pt x="44196" y="577977"/>
                  </a:lnTo>
                  <a:lnTo>
                    <a:pt x="39878" y="576961"/>
                  </a:lnTo>
                  <a:lnTo>
                    <a:pt x="42799" y="562102"/>
                  </a:lnTo>
                  <a:lnTo>
                    <a:pt x="47117" y="562610"/>
                  </a:lnTo>
                  <a:lnTo>
                    <a:pt x="51435" y="563499"/>
                  </a:lnTo>
                  <a:lnTo>
                    <a:pt x="48514" y="578358"/>
                  </a:lnTo>
                  <a:lnTo>
                    <a:pt x="38481" y="607695"/>
                  </a:lnTo>
                  <a:lnTo>
                    <a:pt x="34163" y="606679"/>
                  </a:lnTo>
                  <a:lnTo>
                    <a:pt x="36957" y="591820"/>
                  </a:lnTo>
                  <a:lnTo>
                    <a:pt x="41402" y="592836"/>
                  </a:lnTo>
                  <a:lnTo>
                    <a:pt x="45720" y="593344"/>
                  </a:lnTo>
                  <a:lnTo>
                    <a:pt x="42799" y="608711"/>
                  </a:lnTo>
                  <a:lnTo>
                    <a:pt x="34163" y="629285"/>
                  </a:lnTo>
                  <a:lnTo>
                    <a:pt x="29845" y="628777"/>
                  </a:lnTo>
                  <a:lnTo>
                    <a:pt x="31242" y="621665"/>
                  </a:lnTo>
                  <a:lnTo>
                    <a:pt x="35560" y="622554"/>
                  </a:lnTo>
                  <a:lnTo>
                    <a:pt x="39370" y="623570"/>
                  </a:lnTo>
                  <a:lnTo>
                    <a:pt x="38481" y="630301"/>
                  </a:lnTo>
                  <a:lnTo>
                    <a:pt x="34163" y="629285"/>
                  </a:lnTo>
                  <a:lnTo>
                    <a:pt x="29845" y="628777"/>
                  </a:lnTo>
                  <a:lnTo>
                    <a:pt x="32639" y="637413"/>
                  </a:lnTo>
                  <a:lnTo>
                    <a:pt x="28829" y="637032"/>
                  </a:lnTo>
                  <a:lnTo>
                    <a:pt x="29845" y="628777"/>
                  </a:lnTo>
                  <a:lnTo>
                    <a:pt x="34163" y="629285"/>
                  </a:lnTo>
                  <a:lnTo>
                    <a:pt x="38481" y="630301"/>
                  </a:lnTo>
                  <a:lnTo>
                    <a:pt x="36957" y="638429"/>
                  </a:lnTo>
                  <a:lnTo>
                    <a:pt x="27940" y="667639"/>
                  </a:lnTo>
                  <a:lnTo>
                    <a:pt x="24003" y="667258"/>
                  </a:lnTo>
                  <a:lnTo>
                    <a:pt x="26416" y="651891"/>
                  </a:lnTo>
                  <a:lnTo>
                    <a:pt x="30353" y="652780"/>
                  </a:lnTo>
                  <a:lnTo>
                    <a:pt x="34671" y="653288"/>
                  </a:lnTo>
                  <a:lnTo>
                    <a:pt x="32258" y="668147"/>
                  </a:lnTo>
                  <a:lnTo>
                    <a:pt x="23114" y="697992"/>
                  </a:lnTo>
                  <a:lnTo>
                    <a:pt x="19304" y="696976"/>
                  </a:lnTo>
                  <a:lnTo>
                    <a:pt x="21717" y="682117"/>
                  </a:lnTo>
                  <a:lnTo>
                    <a:pt x="25527" y="682625"/>
                  </a:lnTo>
                  <a:lnTo>
                    <a:pt x="29845" y="683514"/>
                  </a:lnTo>
                  <a:lnTo>
                    <a:pt x="27432" y="698373"/>
                  </a:lnTo>
                  <a:lnTo>
                    <a:pt x="19304" y="728218"/>
                  </a:lnTo>
                  <a:lnTo>
                    <a:pt x="14986" y="727710"/>
                  </a:lnTo>
                  <a:lnTo>
                    <a:pt x="16891" y="712343"/>
                  </a:lnTo>
                  <a:lnTo>
                    <a:pt x="21209" y="712851"/>
                  </a:lnTo>
                  <a:lnTo>
                    <a:pt x="25019" y="713359"/>
                  </a:lnTo>
                  <a:lnTo>
                    <a:pt x="23622" y="728599"/>
                  </a:lnTo>
                  <a:lnTo>
                    <a:pt x="15875" y="758444"/>
                  </a:lnTo>
                  <a:lnTo>
                    <a:pt x="11557" y="757936"/>
                  </a:lnTo>
                  <a:lnTo>
                    <a:pt x="13081" y="742569"/>
                  </a:lnTo>
                  <a:lnTo>
                    <a:pt x="17399" y="743077"/>
                  </a:lnTo>
                  <a:lnTo>
                    <a:pt x="21717" y="743585"/>
                  </a:lnTo>
                  <a:lnTo>
                    <a:pt x="19685" y="758952"/>
                  </a:lnTo>
                  <a:lnTo>
                    <a:pt x="12065" y="788670"/>
                  </a:lnTo>
                  <a:lnTo>
                    <a:pt x="7747" y="788162"/>
                  </a:lnTo>
                  <a:lnTo>
                    <a:pt x="9652" y="772795"/>
                  </a:lnTo>
                  <a:lnTo>
                    <a:pt x="13970" y="773303"/>
                  </a:lnTo>
                  <a:lnTo>
                    <a:pt x="18288" y="773811"/>
                  </a:lnTo>
                  <a:lnTo>
                    <a:pt x="16383" y="789178"/>
                  </a:lnTo>
                  <a:lnTo>
                    <a:pt x="9652" y="818896"/>
                  </a:lnTo>
                  <a:lnTo>
                    <a:pt x="5334" y="818388"/>
                  </a:lnTo>
                  <a:lnTo>
                    <a:pt x="6350" y="803529"/>
                  </a:lnTo>
                  <a:lnTo>
                    <a:pt x="10668" y="803529"/>
                  </a:lnTo>
                  <a:lnTo>
                    <a:pt x="14986" y="804037"/>
                  </a:lnTo>
                  <a:lnTo>
                    <a:pt x="13462" y="819404"/>
                  </a:lnTo>
                  <a:lnTo>
                    <a:pt x="7239" y="849122"/>
                  </a:lnTo>
                  <a:lnTo>
                    <a:pt x="2921" y="849122"/>
                  </a:lnTo>
                  <a:lnTo>
                    <a:pt x="3937" y="833755"/>
                  </a:lnTo>
                  <a:lnTo>
                    <a:pt x="8255" y="834263"/>
                  </a:lnTo>
                  <a:lnTo>
                    <a:pt x="12573" y="834263"/>
                  </a:lnTo>
                  <a:lnTo>
                    <a:pt x="11557" y="849630"/>
                  </a:lnTo>
                  <a:lnTo>
                    <a:pt x="5842" y="875538"/>
                  </a:lnTo>
                  <a:lnTo>
                    <a:pt x="1524" y="875030"/>
                  </a:lnTo>
                  <a:lnTo>
                    <a:pt x="2413" y="864489"/>
                  </a:lnTo>
                  <a:lnTo>
                    <a:pt x="6350" y="864489"/>
                  </a:lnTo>
                  <a:lnTo>
                    <a:pt x="10668" y="864997"/>
                  </a:lnTo>
                  <a:lnTo>
                    <a:pt x="10160" y="875538"/>
                  </a:lnTo>
                  <a:lnTo>
                    <a:pt x="5842" y="875538"/>
                  </a:lnTo>
                  <a:lnTo>
                    <a:pt x="1524" y="875030"/>
                  </a:lnTo>
                  <a:lnTo>
                    <a:pt x="5842" y="879856"/>
                  </a:lnTo>
                  <a:lnTo>
                    <a:pt x="1524" y="879856"/>
                  </a:lnTo>
                  <a:lnTo>
                    <a:pt x="1524" y="875030"/>
                  </a:lnTo>
                  <a:lnTo>
                    <a:pt x="5842" y="875538"/>
                  </a:lnTo>
                  <a:lnTo>
                    <a:pt x="10160" y="875538"/>
                  </a:lnTo>
                  <a:lnTo>
                    <a:pt x="10160" y="879856"/>
                  </a:lnTo>
                  <a:lnTo>
                    <a:pt x="4826" y="910082"/>
                  </a:lnTo>
                  <a:lnTo>
                    <a:pt x="508" y="910082"/>
                  </a:lnTo>
                  <a:lnTo>
                    <a:pt x="1016" y="894715"/>
                  </a:lnTo>
                  <a:lnTo>
                    <a:pt x="5334" y="895223"/>
                  </a:lnTo>
                  <a:lnTo>
                    <a:pt x="9652" y="895223"/>
                  </a:lnTo>
                  <a:lnTo>
                    <a:pt x="9144" y="910590"/>
                  </a:lnTo>
                  <a:lnTo>
                    <a:pt x="4318" y="940816"/>
                  </a:lnTo>
                  <a:lnTo>
                    <a:pt x="0" y="940816"/>
                  </a:lnTo>
                  <a:lnTo>
                    <a:pt x="0" y="925449"/>
                  </a:lnTo>
                  <a:lnTo>
                    <a:pt x="4318" y="925449"/>
                  </a:lnTo>
                  <a:lnTo>
                    <a:pt x="8636" y="925449"/>
                  </a:lnTo>
                  <a:lnTo>
                    <a:pt x="8636" y="940816"/>
                  </a:lnTo>
                  <a:lnTo>
                    <a:pt x="4318" y="959993"/>
                  </a:lnTo>
                  <a:lnTo>
                    <a:pt x="0" y="959993"/>
                  </a:lnTo>
                  <a:lnTo>
                    <a:pt x="0" y="955675"/>
                  </a:lnTo>
                  <a:lnTo>
                    <a:pt x="4318" y="956183"/>
                  </a:lnTo>
                  <a:lnTo>
                    <a:pt x="8636" y="956183"/>
                  </a:lnTo>
                  <a:lnTo>
                    <a:pt x="8636" y="959993"/>
                  </a:lnTo>
                  <a:lnTo>
                    <a:pt x="4318" y="959993"/>
                  </a:lnTo>
                  <a:lnTo>
                    <a:pt x="0" y="959993"/>
                  </a:lnTo>
                  <a:lnTo>
                    <a:pt x="4826" y="971042"/>
                  </a:lnTo>
                  <a:lnTo>
                    <a:pt x="508" y="971042"/>
                  </a:lnTo>
                  <a:lnTo>
                    <a:pt x="0" y="959993"/>
                  </a:lnTo>
                  <a:lnTo>
                    <a:pt x="4318" y="959993"/>
                  </a:lnTo>
                  <a:lnTo>
                    <a:pt x="8636" y="959993"/>
                  </a:lnTo>
                  <a:lnTo>
                    <a:pt x="8636" y="971042"/>
                  </a:lnTo>
                  <a:lnTo>
                    <a:pt x="5334" y="1001776"/>
                  </a:lnTo>
                  <a:lnTo>
                    <a:pt x="1016" y="1001776"/>
                  </a:lnTo>
                  <a:lnTo>
                    <a:pt x="1016" y="986409"/>
                  </a:lnTo>
                  <a:lnTo>
                    <a:pt x="4826" y="986409"/>
                  </a:lnTo>
                  <a:lnTo>
                    <a:pt x="9144" y="986409"/>
                  </a:lnTo>
                  <a:lnTo>
                    <a:pt x="9652" y="1001776"/>
                  </a:lnTo>
                  <a:lnTo>
                    <a:pt x="7239" y="1032002"/>
                  </a:lnTo>
                  <a:lnTo>
                    <a:pt x="2921" y="1032510"/>
                  </a:lnTo>
                  <a:lnTo>
                    <a:pt x="2032" y="1017143"/>
                  </a:lnTo>
                  <a:lnTo>
                    <a:pt x="6350" y="1016635"/>
                  </a:lnTo>
                  <a:lnTo>
                    <a:pt x="10668" y="1016635"/>
                  </a:lnTo>
                  <a:lnTo>
                    <a:pt x="11049" y="1032002"/>
                  </a:lnTo>
                  <a:lnTo>
                    <a:pt x="9144" y="1062736"/>
                  </a:lnTo>
                  <a:lnTo>
                    <a:pt x="4826" y="1062736"/>
                  </a:lnTo>
                  <a:lnTo>
                    <a:pt x="3937" y="1047877"/>
                  </a:lnTo>
                  <a:lnTo>
                    <a:pt x="7747" y="1047369"/>
                  </a:lnTo>
                  <a:lnTo>
                    <a:pt x="12065" y="1046861"/>
                  </a:lnTo>
                  <a:lnTo>
                    <a:pt x="13462" y="1062228"/>
                  </a:lnTo>
                  <a:lnTo>
                    <a:pt x="11557" y="1089660"/>
                  </a:lnTo>
                  <a:lnTo>
                    <a:pt x="7239" y="1090041"/>
                  </a:lnTo>
                  <a:lnTo>
                    <a:pt x="6350" y="1078103"/>
                  </a:lnTo>
                  <a:lnTo>
                    <a:pt x="10668" y="1077595"/>
                  </a:lnTo>
                  <a:lnTo>
                    <a:pt x="14986" y="1077087"/>
                  </a:lnTo>
                  <a:lnTo>
                    <a:pt x="15875" y="1089152"/>
                  </a:lnTo>
                  <a:lnTo>
                    <a:pt x="11557" y="1089660"/>
                  </a:lnTo>
                  <a:lnTo>
                    <a:pt x="7239" y="1090041"/>
                  </a:lnTo>
                  <a:lnTo>
                    <a:pt x="12065" y="1092962"/>
                  </a:lnTo>
                  <a:lnTo>
                    <a:pt x="7747" y="1093470"/>
                  </a:lnTo>
                  <a:lnTo>
                    <a:pt x="7239" y="1090041"/>
                  </a:lnTo>
                  <a:lnTo>
                    <a:pt x="11557" y="1089660"/>
                  </a:lnTo>
                  <a:lnTo>
                    <a:pt x="15875" y="1089152"/>
                  </a:lnTo>
                  <a:lnTo>
                    <a:pt x="15875" y="1092454"/>
                  </a:lnTo>
                  <a:lnTo>
                    <a:pt x="15367" y="1123188"/>
                  </a:lnTo>
                  <a:lnTo>
                    <a:pt x="11049" y="1123696"/>
                  </a:lnTo>
                  <a:lnTo>
                    <a:pt x="9652" y="1108329"/>
                  </a:lnTo>
                  <a:lnTo>
                    <a:pt x="13462" y="1107821"/>
                  </a:lnTo>
                  <a:lnTo>
                    <a:pt x="17780" y="1107313"/>
                  </a:lnTo>
                  <a:lnTo>
                    <a:pt x="19685" y="1122680"/>
                  </a:lnTo>
                  <a:lnTo>
                    <a:pt x="19685" y="1153414"/>
                  </a:lnTo>
                  <a:lnTo>
                    <a:pt x="15367" y="1153922"/>
                  </a:lnTo>
                  <a:lnTo>
                    <a:pt x="13081" y="1139063"/>
                  </a:lnTo>
                  <a:lnTo>
                    <a:pt x="17399" y="1138047"/>
                  </a:lnTo>
                  <a:lnTo>
                    <a:pt x="21717" y="1137666"/>
                  </a:lnTo>
                  <a:lnTo>
                    <a:pt x="24003" y="1152525"/>
                  </a:lnTo>
                  <a:lnTo>
                    <a:pt x="23622" y="1178433"/>
                  </a:lnTo>
                  <a:lnTo>
                    <a:pt x="19304" y="1178941"/>
                  </a:lnTo>
                  <a:lnTo>
                    <a:pt x="17780" y="1168781"/>
                  </a:lnTo>
                  <a:lnTo>
                    <a:pt x="22098" y="1168273"/>
                  </a:lnTo>
                  <a:lnTo>
                    <a:pt x="26035" y="1167892"/>
                  </a:lnTo>
                  <a:lnTo>
                    <a:pt x="27432" y="1177925"/>
                  </a:lnTo>
                  <a:lnTo>
                    <a:pt x="23622" y="1178433"/>
                  </a:lnTo>
                  <a:lnTo>
                    <a:pt x="19304" y="1179322"/>
                  </a:lnTo>
                  <a:lnTo>
                    <a:pt x="19304" y="1178941"/>
                  </a:lnTo>
                  <a:lnTo>
                    <a:pt x="24511" y="1183259"/>
                  </a:lnTo>
                  <a:lnTo>
                    <a:pt x="20193" y="1184148"/>
                  </a:lnTo>
                  <a:lnTo>
                    <a:pt x="19304" y="1179322"/>
                  </a:lnTo>
                  <a:lnTo>
                    <a:pt x="23622" y="1178433"/>
                  </a:lnTo>
                  <a:lnTo>
                    <a:pt x="27432" y="1177417"/>
                  </a:lnTo>
                  <a:lnTo>
                    <a:pt x="28321" y="1182751"/>
                  </a:lnTo>
                  <a:lnTo>
                    <a:pt x="29845" y="1213485"/>
                  </a:lnTo>
                  <a:lnTo>
                    <a:pt x="25527" y="1214374"/>
                  </a:lnTo>
                  <a:lnTo>
                    <a:pt x="23114" y="1199007"/>
                  </a:lnTo>
                  <a:lnTo>
                    <a:pt x="26924" y="1198626"/>
                  </a:lnTo>
                  <a:lnTo>
                    <a:pt x="31242" y="1197610"/>
                  </a:lnTo>
                  <a:lnTo>
                    <a:pt x="34163" y="1212469"/>
                  </a:lnTo>
                  <a:lnTo>
                    <a:pt x="36068" y="1243203"/>
                  </a:lnTo>
                  <a:lnTo>
                    <a:pt x="31750" y="1244219"/>
                  </a:lnTo>
                  <a:lnTo>
                    <a:pt x="28321" y="1229233"/>
                  </a:lnTo>
                  <a:lnTo>
                    <a:pt x="32639" y="1228344"/>
                  </a:lnTo>
                  <a:lnTo>
                    <a:pt x="36957" y="1227328"/>
                  </a:lnTo>
                  <a:lnTo>
                    <a:pt x="39878" y="1242314"/>
                  </a:lnTo>
                  <a:lnTo>
                    <a:pt x="41402" y="1269111"/>
                  </a:lnTo>
                  <a:lnTo>
                    <a:pt x="37465" y="1270127"/>
                  </a:lnTo>
                  <a:lnTo>
                    <a:pt x="35052" y="1259078"/>
                  </a:lnTo>
                  <a:lnTo>
                    <a:pt x="39370" y="1258062"/>
                  </a:lnTo>
                  <a:lnTo>
                    <a:pt x="43307" y="1257173"/>
                  </a:lnTo>
                  <a:lnTo>
                    <a:pt x="45720" y="1268222"/>
                  </a:lnTo>
                  <a:lnTo>
                    <a:pt x="41402" y="1269111"/>
                  </a:lnTo>
                  <a:lnTo>
                    <a:pt x="37465" y="1270127"/>
                  </a:lnTo>
                  <a:lnTo>
                    <a:pt x="42799" y="1272921"/>
                  </a:lnTo>
                  <a:lnTo>
                    <a:pt x="38481" y="1273937"/>
                  </a:lnTo>
                  <a:lnTo>
                    <a:pt x="37465" y="1270127"/>
                  </a:lnTo>
                  <a:lnTo>
                    <a:pt x="41402" y="1269111"/>
                  </a:lnTo>
                  <a:lnTo>
                    <a:pt x="45720" y="1268222"/>
                  </a:lnTo>
                  <a:lnTo>
                    <a:pt x="46609" y="1272032"/>
                  </a:lnTo>
                  <a:lnTo>
                    <a:pt x="50038" y="1302766"/>
                  </a:lnTo>
                  <a:lnTo>
                    <a:pt x="45720" y="1303655"/>
                  </a:lnTo>
                  <a:lnTo>
                    <a:pt x="42291" y="1288796"/>
                  </a:lnTo>
                  <a:lnTo>
                    <a:pt x="46101" y="1287907"/>
                  </a:lnTo>
                  <a:lnTo>
                    <a:pt x="50419" y="1286891"/>
                  </a:lnTo>
                  <a:lnTo>
                    <a:pt x="54356" y="130175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93876" y="2786507"/>
              <a:ext cx="237618" cy="1596010"/>
            </a:xfrm>
            <a:custGeom>
              <a:avLst/>
              <a:gdLst/>
              <a:ahLst/>
              <a:cxnLst/>
              <a:rect l="0" t="0" r="0" b="0"/>
              <a:pathLst>
                <a:path w="237618" h="1596010">
                  <a:moveTo>
                    <a:pt x="224155" y="13335"/>
                  </a:moveTo>
                  <a:lnTo>
                    <a:pt x="221361" y="10541"/>
                  </a:lnTo>
                  <a:lnTo>
                    <a:pt x="231902" y="0"/>
                  </a:lnTo>
                  <a:lnTo>
                    <a:pt x="234696" y="3302"/>
                  </a:lnTo>
                  <a:lnTo>
                    <a:pt x="237617" y="6223"/>
                  </a:lnTo>
                  <a:lnTo>
                    <a:pt x="227076" y="16256"/>
                  </a:lnTo>
                  <a:lnTo>
                    <a:pt x="224155" y="13335"/>
                  </a:lnTo>
                  <a:lnTo>
                    <a:pt x="220853" y="10541"/>
                  </a:lnTo>
                  <a:lnTo>
                    <a:pt x="221361" y="10541"/>
                  </a:lnTo>
                  <a:lnTo>
                    <a:pt x="223647" y="13843"/>
                  </a:lnTo>
                  <a:lnTo>
                    <a:pt x="220345" y="11049"/>
                  </a:lnTo>
                  <a:lnTo>
                    <a:pt x="220853" y="10541"/>
                  </a:lnTo>
                  <a:lnTo>
                    <a:pt x="224155" y="13335"/>
                  </a:lnTo>
                  <a:lnTo>
                    <a:pt x="227076" y="16256"/>
                  </a:lnTo>
                  <a:lnTo>
                    <a:pt x="227076" y="16764"/>
                  </a:lnTo>
                  <a:lnTo>
                    <a:pt x="213106" y="25908"/>
                  </a:lnTo>
                  <a:lnTo>
                    <a:pt x="209804" y="22987"/>
                  </a:lnTo>
                  <a:lnTo>
                    <a:pt x="210693" y="22479"/>
                  </a:lnTo>
                  <a:lnTo>
                    <a:pt x="213614" y="25400"/>
                  </a:lnTo>
                  <a:lnTo>
                    <a:pt x="216916" y="28321"/>
                  </a:lnTo>
                  <a:lnTo>
                    <a:pt x="216535" y="28702"/>
                  </a:lnTo>
                  <a:lnTo>
                    <a:pt x="213106" y="25908"/>
                  </a:lnTo>
                  <a:lnTo>
                    <a:pt x="209804" y="23495"/>
                  </a:lnTo>
                  <a:lnTo>
                    <a:pt x="209804" y="22987"/>
                  </a:lnTo>
                  <a:lnTo>
                    <a:pt x="204978" y="37338"/>
                  </a:lnTo>
                  <a:lnTo>
                    <a:pt x="201676" y="35052"/>
                  </a:lnTo>
                  <a:lnTo>
                    <a:pt x="209804" y="23495"/>
                  </a:lnTo>
                  <a:lnTo>
                    <a:pt x="213106" y="25908"/>
                  </a:lnTo>
                  <a:lnTo>
                    <a:pt x="216535" y="28321"/>
                  </a:lnTo>
                  <a:lnTo>
                    <a:pt x="208280" y="40259"/>
                  </a:lnTo>
                  <a:lnTo>
                    <a:pt x="191516" y="58547"/>
                  </a:lnTo>
                  <a:lnTo>
                    <a:pt x="187706" y="56642"/>
                  </a:lnTo>
                  <a:lnTo>
                    <a:pt x="193040" y="48006"/>
                  </a:lnTo>
                  <a:lnTo>
                    <a:pt x="196342" y="50292"/>
                  </a:lnTo>
                  <a:lnTo>
                    <a:pt x="200152" y="52705"/>
                  </a:lnTo>
                  <a:lnTo>
                    <a:pt x="194945" y="60960"/>
                  </a:lnTo>
                  <a:lnTo>
                    <a:pt x="191516" y="58547"/>
                  </a:lnTo>
                  <a:lnTo>
                    <a:pt x="187706" y="56642"/>
                  </a:lnTo>
                  <a:lnTo>
                    <a:pt x="188722" y="63373"/>
                  </a:lnTo>
                  <a:lnTo>
                    <a:pt x="185293" y="61341"/>
                  </a:lnTo>
                  <a:lnTo>
                    <a:pt x="187706" y="56642"/>
                  </a:lnTo>
                  <a:lnTo>
                    <a:pt x="191516" y="58547"/>
                  </a:lnTo>
                  <a:lnTo>
                    <a:pt x="194945" y="60960"/>
                  </a:lnTo>
                  <a:lnTo>
                    <a:pt x="192532" y="65659"/>
                  </a:lnTo>
                  <a:lnTo>
                    <a:pt x="180467" y="78613"/>
                  </a:lnTo>
                  <a:lnTo>
                    <a:pt x="176657" y="76708"/>
                  </a:lnTo>
                  <a:lnTo>
                    <a:pt x="177673" y="74803"/>
                  </a:lnTo>
                  <a:lnTo>
                    <a:pt x="181483" y="76708"/>
                  </a:lnTo>
                  <a:lnTo>
                    <a:pt x="185293" y="78613"/>
                  </a:lnTo>
                  <a:lnTo>
                    <a:pt x="184277" y="80645"/>
                  </a:lnTo>
                  <a:lnTo>
                    <a:pt x="180467" y="78613"/>
                  </a:lnTo>
                  <a:lnTo>
                    <a:pt x="176657" y="76708"/>
                  </a:lnTo>
                  <a:lnTo>
                    <a:pt x="174752" y="90678"/>
                  </a:lnTo>
                  <a:lnTo>
                    <a:pt x="170942" y="88773"/>
                  </a:lnTo>
                  <a:lnTo>
                    <a:pt x="176657" y="76708"/>
                  </a:lnTo>
                  <a:lnTo>
                    <a:pt x="180467" y="78613"/>
                  </a:lnTo>
                  <a:lnTo>
                    <a:pt x="184277" y="80645"/>
                  </a:lnTo>
                  <a:lnTo>
                    <a:pt x="178562" y="92583"/>
                  </a:lnTo>
                  <a:lnTo>
                    <a:pt x="162306" y="118491"/>
                  </a:lnTo>
                  <a:lnTo>
                    <a:pt x="158369" y="116586"/>
                  </a:lnTo>
                  <a:lnTo>
                    <a:pt x="164719" y="102616"/>
                  </a:lnTo>
                  <a:lnTo>
                    <a:pt x="168529" y="104648"/>
                  </a:lnTo>
                  <a:lnTo>
                    <a:pt x="172339" y="106045"/>
                  </a:lnTo>
                  <a:lnTo>
                    <a:pt x="166116" y="120015"/>
                  </a:lnTo>
                  <a:lnTo>
                    <a:pt x="151257" y="146812"/>
                  </a:lnTo>
                  <a:lnTo>
                    <a:pt x="146939" y="145415"/>
                  </a:lnTo>
                  <a:lnTo>
                    <a:pt x="152654" y="130937"/>
                  </a:lnTo>
                  <a:lnTo>
                    <a:pt x="156464" y="132461"/>
                  </a:lnTo>
                  <a:lnTo>
                    <a:pt x="160401" y="133858"/>
                  </a:lnTo>
                  <a:lnTo>
                    <a:pt x="155067" y="148336"/>
                  </a:lnTo>
                  <a:lnTo>
                    <a:pt x="140716" y="175133"/>
                  </a:lnTo>
                  <a:lnTo>
                    <a:pt x="136779" y="174244"/>
                  </a:lnTo>
                  <a:lnTo>
                    <a:pt x="141605" y="159766"/>
                  </a:lnTo>
                  <a:lnTo>
                    <a:pt x="145923" y="160782"/>
                  </a:lnTo>
                  <a:lnTo>
                    <a:pt x="149733" y="162179"/>
                  </a:lnTo>
                  <a:lnTo>
                    <a:pt x="145034" y="176657"/>
                  </a:lnTo>
                  <a:lnTo>
                    <a:pt x="131572" y="204470"/>
                  </a:lnTo>
                  <a:lnTo>
                    <a:pt x="127254" y="202946"/>
                  </a:lnTo>
                  <a:lnTo>
                    <a:pt x="132080" y="188595"/>
                  </a:lnTo>
                  <a:lnTo>
                    <a:pt x="135890" y="189992"/>
                  </a:lnTo>
                  <a:lnTo>
                    <a:pt x="140208" y="191008"/>
                  </a:lnTo>
                  <a:lnTo>
                    <a:pt x="135382" y="205359"/>
                  </a:lnTo>
                  <a:lnTo>
                    <a:pt x="122428" y="233680"/>
                  </a:lnTo>
                  <a:lnTo>
                    <a:pt x="118618" y="232283"/>
                  </a:lnTo>
                  <a:lnTo>
                    <a:pt x="122936" y="217932"/>
                  </a:lnTo>
                  <a:lnTo>
                    <a:pt x="126746" y="218821"/>
                  </a:lnTo>
                  <a:lnTo>
                    <a:pt x="131064" y="220218"/>
                  </a:lnTo>
                  <a:lnTo>
                    <a:pt x="126746" y="234696"/>
                  </a:lnTo>
                  <a:lnTo>
                    <a:pt x="117094" y="252476"/>
                  </a:lnTo>
                  <a:lnTo>
                    <a:pt x="113284" y="250952"/>
                  </a:lnTo>
                  <a:lnTo>
                    <a:pt x="114300" y="247142"/>
                  </a:lnTo>
                  <a:lnTo>
                    <a:pt x="118618" y="248158"/>
                  </a:lnTo>
                  <a:lnTo>
                    <a:pt x="122428" y="249555"/>
                  </a:lnTo>
                  <a:lnTo>
                    <a:pt x="121031" y="253365"/>
                  </a:lnTo>
                  <a:lnTo>
                    <a:pt x="117094" y="252476"/>
                  </a:lnTo>
                  <a:lnTo>
                    <a:pt x="112776" y="251460"/>
                  </a:lnTo>
                  <a:lnTo>
                    <a:pt x="113284" y="250952"/>
                  </a:lnTo>
                  <a:lnTo>
                    <a:pt x="114300" y="263017"/>
                  </a:lnTo>
                  <a:lnTo>
                    <a:pt x="110363" y="262001"/>
                  </a:lnTo>
                  <a:lnTo>
                    <a:pt x="112776" y="251460"/>
                  </a:lnTo>
                  <a:lnTo>
                    <a:pt x="117094" y="252476"/>
                  </a:lnTo>
                  <a:lnTo>
                    <a:pt x="121412" y="253365"/>
                  </a:lnTo>
                  <a:lnTo>
                    <a:pt x="118618" y="263906"/>
                  </a:lnTo>
                  <a:lnTo>
                    <a:pt x="107061" y="290322"/>
                  </a:lnTo>
                  <a:lnTo>
                    <a:pt x="103251" y="288925"/>
                  </a:lnTo>
                  <a:lnTo>
                    <a:pt x="106553" y="276479"/>
                  </a:lnTo>
                  <a:lnTo>
                    <a:pt x="110363" y="277368"/>
                  </a:lnTo>
                  <a:lnTo>
                    <a:pt x="114681" y="278892"/>
                  </a:lnTo>
                  <a:lnTo>
                    <a:pt x="111379" y="291338"/>
                  </a:lnTo>
                  <a:lnTo>
                    <a:pt x="107061" y="290322"/>
                  </a:lnTo>
                  <a:lnTo>
                    <a:pt x="103251" y="289433"/>
                  </a:lnTo>
                  <a:lnTo>
                    <a:pt x="103251" y="288925"/>
                  </a:lnTo>
                  <a:lnTo>
                    <a:pt x="106553" y="292227"/>
                  </a:lnTo>
                  <a:lnTo>
                    <a:pt x="102743" y="291338"/>
                  </a:lnTo>
                  <a:lnTo>
                    <a:pt x="103251" y="289433"/>
                  </a:lnTo>
                  <a:lnTo>
                    <a:pt x="107061" y="290322"/>
                  </a:lnTo>
                  <a:lnTo>
                    <a:pt x="111379" y="291338"/>
                  </a:lnTo>
                  <a:lnTo>
                    <a:pt x="110871" y="293243"/>
                  </a:lnTo>
                  <a:lnTo>
                    <a:pt x="99822" y="322072"/>
                  </a:lnTo>
                  <a:lnTo>
                    <a:pt x="95504" y="321056"/>
                  </a:lnTo>
                  <a:lnTo>
                    <a:pt x="98933" y="306197"/>
                  </a:lnTo>
                  <a:lnTo>
                    <a:pt x="103251" y="307213"/>
                  </a:lnTo>
                  <a:lnTo>
                    <a:pt x="107061" y="308102"/>
                  </a:lnTo>
                  <a:lnTo>
                    <a:pt x="103759" y="322961"/>
                  </a:lnTo>
                  <a:lnTo>
                    <a:pt x="93091" y="351790"/>
                  </a:lnTo>
                  <a:lnTo>
                    <a:pt x="88773" y="350774"/>
                  </a:lnTo>
                  <a:lnTo>
                    <a:pt x="92202" y="335915"/>
                  </a:lnTo>
                  <a:lnTo>
                    <a:pt x="96012" y="336931"/>
                  </a:lnTo>
                  <a:lnTo>
                    <a:pt x="100330" y="337820"/>
                  </a:lnTo>
                  <a:lnTo>
                    <a:pt x="97028" y="352806"/>
                  </a:lnTo>
                  <a:lnTo>
                    <a:pt x="88392" y="373888"/>
                  </a:lnTo>
                  <a:lnTo>
                    <a:pt x="84074" y="372872"/>
                  </a:lnTo>
                  <a:lnTo>
                    <a:pt x="85471" y="365760"/>
                  </a:lnTo>
                  <a:lnTo>
                    <a:pt x="89789" y="366649"/>
                  </a:lnTo>
                  <a:lnTo>
                    <a:pt x="94107" y="367665"/>
                  </a:lnTo>
                  <a:lnTo>
                    <a:pt x="92202" y="374396"/>
                  </a:lnTo>
                  <a:lnTo>
                    <a:pt x="88392" y="373888"/>
                  </a:lnTo>
                  <a:lnTo>
                    <a:pt x="84074" y="372872"/>
                  </a:lnTo>
                  <a:lnTo>
                    <a:pt x="86360" y="381508"/>
                  </a:lnTo>
                  <a:lnTo>
                    <a:pt x="82550" y="380619"/>
                  </a:lnTo>
                  <a:lnTo>
                    <a:pt x="84074" y="372872"/>
                  </a:lnTo>
                  <a:lnTo>
                    <a:pt x="88392" y="373888"/>
                  </a:lnTo>
                  <a:lnTo>
                    <a:pt x="92202" y="374396"/>
                  </a:lnTo>
                  <a:lnTo>
                    <a:pt x="90678" y="382524"/>
                  </a:lnTo>
                  <a:lnTo>
                    <a:pt x="80645" y="411353"/>
                  </a:lnTo>
                  <a:lnTo>
                    <a:pt x="76327" y="410845"/>
                  </a:lnTo>
                  <a:lnTo>
                    <a:pt x="79756" y="395478"/>
                  </a:lnTo>
                  <a:lnTo>
                    <a:pt x="83566" y="396494"/>
                  </a:lnTo>
                  <a:lnTo>
                    <a:pt x="87884" y="397383"/>
                  </a:lnTo>
                  <a:lnTo>
                    <a:pt x="84963" y="412242"/>
                  </a:lnTo>
                  <a:lnTo>
                    <a:pt x="75438" y="441579"/>
                  </a:lnTo>
                  <a:lnTo>
                    <a:pt x="71120" y="440563"/>
                  </a:lnTo>
                  <a:lnTo>
                    <a:pt x="73914" y="425704"/>
                  </a:lnTo>
                  <a:lnTo>
                    <a:pt x="77724" y="426720"/>
                  </a:lnTo>
                  <a:lnTo>
                    <a:pt x="82042" y="427101"/>
                  </a:lnTo>
                  <a:lnTo>
                    <a:pt x="79248" y="442087"/>
                  </a:lnTo>
                  <a:lnTo>
                    <a:pt x="70612" y="467487"/>
                  </a:lnTo>
                  <a:lnTo>
                    <a:pt x="66294" y="466979"/>
                  </a:lnTo>
                  <a:lnTo>
                    <a:pt x="68199" y="455422"/>
                  </a:lnTo>
                  <a:lnTo>
                    <a:pt x="72517" y="456438"/>
                  </a:lnTo>
                  <a:lnTo>
                    <a:pt x="76835" y="457454"/>
                  </a:lnTo>
                  <a:lnTo>
                    <a:pt x="74930" y="468376"/>
                  </a:lnTo>
                  <a:lnTo>
                    <a:pt x="70612" y="467487"/>
                  </a:lnTo>
                  <a:lnTo>
                    <a:pt x="66294" y="466979"/>
                  </a:lnTo>
                  <a:lnTo>
                    <a:pt x="70104" y="471297"/>
                  </a:lnTo>
                  <a:lnTo>
                    <a:pt x="65786" y="470789"/>
                  </a:lnTo>
                  <a:lnTo>
                    <a:pt x="66294" y="466979"/>
                  </a:lnTo>
                  <a:lnTo>
                    <a:pt x="70612" y="467487"/>
                  </a:lnTo>
                  <a:lnTo>
                    <a:pt x="74930" y="468376"/>
                  </a:lnTo>
                  <a:lnTo>
                    <a:pt x="73914" y="472313"/>
                  </a:lnTo>
                  <a:lnTo>
                    <a:pt x="64770" y="501523"/>
                  </a:lnTo>
                  <a:lnTo>
                    <a:pt x="60960" y="501015"/>
                  </a:lnTo>
                  <a:lnTo>
                    <a:pt x="63373" y="485775"/>
                  </a:lnTo>
                  <a:lnTo>
                    <a:pt x="67183" y="486664"/>
                  </a:lnTo>
                  <a:lnTo>
                    <a:pt x="71501" y="487172"/>
                  </a:lnTo>
                  <a:lnTo>
                    <a:pt x="69088" y="502031"/>
                  </a:lnTo>
                  <a:lnTo>
                    <a:pt x="62357" y="518414"/>
                  </a:lnTo>
                  <a:lnTo>
                    <a:pt x="58039" y="517906"/>
                  </a:lnTo>
                  <a:lnTo>
                    <a:pt x="58039" y="516001"/>
                  </a:lnTo>
                  <a:lnTo>
                    <a:pt x="62357" y="516382"/>
                  </a:lnTo>
                  <a:lnTo>
                    <a:pt x="66802" y="517398"/>
                  </a:lnTo>
                  <a:lnTo>
                    <a:pt x="66294" y="519303"/>
                  </a:lnTo>
                  <a:lnTo>
                    <a:pt x="62357" y="518414"/>
                  </a:lnTo>
                  <a:lnTo>
                    <a:pt x="58039" y="517906"/>
                  </a:lnTo>
                  <a:lnTo>
                    <a:pt x="60452" y="531749"/>
                  </a:lnTo>
                  <a:lnTo>
                    <a:pt x="56134" y="530860"/>
                  </a:lnTo>
                  <a:lnTo>
                    <a:pt x="58039" y="517906"/>
                  </a:lnTo>
                  <a:lnTo>
                    <a:pt x="62357" y="518414"/>
                  </a:lnTo>
                  <a:lnTo>
                    <a:pt x="66294" y="518795"/>
                  </a:lnTo>
                  <a:lnTo>
                    <a:pt x="64389" y="532257"/>
                  </a:lnTo>
                  <a:lnTo>
                    <a:pt x="55753" y="561975"/>
                  </a:lnTo>
                  <a:lnTo>
                    <a:pt x="51816" y="561086"/>
                  </a:lnTo>
                  <a:lnTo>
                    <a:pt x="53721" y="546227"/>
                  </a:lnTo>
                  <a:lnTo>
                    <a:pt x="58039" y="546735"/>
                  </a:lnTo>
                  <a:lnTo>
                    <a:pt x="62357" y="547116"/>
                  </a:lnTo>
                  <a:lnTo>
                    <a:pt x="60071" y="562483"/>
                  </a:lnTo>
                  <a:lnTo>
                    <a:pt x="51816" y="591820"/>
                  </a:lnTo>
                  <a:lnTo>
                    <a:pt x="47498" y="591312"/>
                  </a:lnTo>
                  <a:lnTo>
                    <a:pt x="49403" y="576453"/>
                  </a:lnTo>
                  <a:lnTo>
                    <a:pt x="53721" y="576961"/>
                  </a:lnTo>
                  <a:lnTo>
                    <a:pt x="58039" y="577342"/>
                  </a:lnTo>
                  <a:lnTo>
                    <a:pt x="55753" y="592709"/>
                  </a:lnTo>
                  <a:lnTo>
                    <a:pt x="47498" y="622046"/>
                  </a:lnTo>
                  <a:lnTo>
                    <a:pt x="43688" y="621538"/>
                  </a:lnTo>
                  <a:lnTo>
                    <a:pt x="45593" y="606679"/>
                  </a:lnTo>
                  <a:lnTo>
                    <a:pt x="49911" y="607187"/>
                  </a:lnTo>
                  <a:lnTo>
                    <a:pt x="53721" y="607695"/>
                  </a:lnTo>
                  <a:lnTo>
                    <a:pt x="51816" y="622935"/>
                  </a:lnTo>
                  <a:lnTo>
                    <a:pt x="44196" y="652272"/>
                  </a:lnTo>
                  <a:lnTo>
                    <a:pt x="39878" y="651764"/>
                  </a:lnTo>
                  <a:lnTo>
                    <a:pt x="41783" y="636905"/>
                  </a:lnTo>
                  <a:lnTo>
                    <a:pt x="45593" y="637413"/>
                  </a:lnTo>
                  <a:lnTo>
                    <a:pt x="49911" y="637921"/>
                  </a:lnTo>
                  <a:lnTo>
                    <a:pt x="48514" y="652780"/>
                  </a:lnTo>
                  <a:lnTo>
                    <a:pt x="40386" y="683006"/>
                  </a:lnTo>
                  <a:lnTo>
                    <a:pt x="36449" y="681990"/>
                  </a:lnTo>
                  <a:lnTo>
                    <a:pt x="37973" y="667131"/>
                  </a:lnTo>
                  <a:lnTo>
                    <a:pt x="42291" y="667639"/>
                  </a:lnTo>
                  <a:lnTo>
                    <a:pt x="46609" y="668147"/>
                  </a:lnTo>
                  <a:lnTo>
                    <a:pt x="44704" y="683514"/>
                  </a:lnTo>
                  <a:lnTo>
                    <a:pt x="37465" y="713232"/>
                  </a:lnTo>
                  <a:lnTo>
                    <a:pt x="33147" y="712724"/>
                  </a:lnTo>
                  <a:lnTo>
                    <a:pt x="34544" y="697357"/>
                  </a:lnTo>
                  <a:lnTo>
                    <a:pt x="38862" y="697865"/>
                  </a:lnTo>
                  <a:lnTo>
                    <a:pt x="43180" y="698373"/>
                  </a:lnTo>
                  <a:lnTo>
                    <a:pt x="41275" y="713740"/>
                  </a:lnTo>
                  <a:lnTo>
                    <a:pt x="34036" y="743458"/>
                  </a:lnTo>
                  <a:lnTo>
                    <a:pt x="29718" y="742950"/>
                  </a:lnTo>
                  <a:lnTo>
                    <a:pt x="31750" y="727583"/>
                  </a:lnTo>
                  <a:lnTo>
                    <a:pt x="35560" y="728091"/>
                  </a:lnTo>
                  <a:lnTo>
                    <a:pt x="39878" y="728599"/>
                  </a:lnTo>
                  <a:lnTo>
                    <a:pt x="38481" y="743966"/>
                  </a:lnTo>
                  <a:lnTo>
                    <a:pt x="31242" y="773684"/>
                  </a:lnTo>
                  <a:lnTo>
                    <a:pt x="26924" y="773176"/>
                  </a:lnTo>
                  <a:lnTo>
                    <a:pt x="28321" y="758317"/>
                  </a:lnTo>
                  <a:lnTo>
                    <a:pt x="32639" y="758317"/>
                  </a:lnTo>
                  <a:lnTo>
                    <a:pt x="36957" y="758825"/>
                  </a:lnTo>
                  <a:lnTo>
                    <a:pt x="35560" y="774192"/>
                  </a:lnTo>
                  <a:lnTo>
                    <a:pt x="28321" y="803910"/>
                  </a:lnTo>
                  <a:lnTo>
                    <a:pt x="24511" y="803529"/>
                  </a:lnTo>
                  <a:lnTo>
                    <a:pt x="25908" y="788543"/>
                  </a:lnTo>
                  <a:lnTo>
                    <a:pt x="29718" y="789051"/>
                  </a:lnTo>
                  <a:lnTo>
                    <a:pt x="34036" y="789051"/>
                  </a:lnTo>
                  <a:lnTo>
                    <a:pt x="32639" y="804418"/>
                  </a:lnTo>
                  <a:lnTo>
                    <a:pt x="25908" y="834644"/>
                  </a:lnTo>
                  <a:lnTo>
                    <a:pt x="21590" y="834136"/>
                  </a:lnTo>
                  <a:lnTo>
                    <a:pt x="23114" y="818896"/>
                  </a:lnTo>
                  <a:lnTo>
                    <a:pt x="27432" y="819277"/>
                  </a:lnTo>
                  <a:lnTo>
                    <a:pt x="31242" y="819785"/>
                  </a:lnTo>
                  <a:lnTo>
                    <a:pt x="30226" y="834644"/>
                  </a:lnTo>
                  <a:lnTo>
                    <a:pt x="23495" y="864870"/>
                  </a:lnTo>
                  <a:lnTo>
                    <a:pt x="19177" y="864489"/>
                  </a:lnTo>
                  <a:lnTo>
                    <a:pt x="20701" y="849122"/>
                  </a:lnTo>
                  <a:lnTo>
                    <a:pt x="25019" y="849503"/>
                  </a:lnTo>
                  <a:lnTo>
                    <a:pt x="28829" y="850011"/>
                  </a:lnTo>
                  <a:lnTo>
                    <a:pt x="27813" y="865378"/>
                  </a:lnTo>
                  <a:lnTo>
                    <a:pt x="21590" y="895096"/>
                  </a:lnTo>
                  <a:lnTo>
                    <a:pt x="17272" y="895096"/>
                  </a:lnTo>
                  <a:lnTo>
                    <a:pt x="18288" y="879856"/>
                  </a:lnTo>
                  <a:lnTo>
                    <a:pt x="22606" y="880237"/>
                  </a:lnTo>
                  <a:lnTo>
                    <a:pt x="26416" y="880237"/>
                  </a:lnTo>
                  <a:lnTo>
                    <a:pt x="25400" y="895604"/>
                  </a:lnTo>
                  <a:lnTo>
                    <a:pt x="19177" y="925830"/>
                  </a:lnTo>
                  <a:lnTo>
                    <a:pt x="15367" y="925449"/>
                  </a:lnTo>
                  <a:lnTo>
                    <a:pt x="16383" y="910082"/>
                  </a:lnTo>
                  <a:lnTo>
                    <a:pt x="20193" y="910463"/>
                  </a:lnTo>
                  <a:lnTo>
                    <a:pt x="24511" y="910463"/>
                  </a:lnTo>
                  <a:lnTo>
                    <a:pt x="23495" y="925830"/>
                  </a:lnTo>
                  <a:lnTo>
                    <a:pt x="17780" y="948944"/>
                  </a:lnTo>
                  <a:lnTo>
                    <a:pt x="13462" y="948436"/>
                  </a:lnTo>
                  <a:lnTo>
                    <a:pt x="13970" y="940816"/>
                  </a:lnTo>
                  <a:lnTo>
                    <a:pt x="18288" y="940816"/>
                  </a:lnTo>
                  <a:lnTo>
                    <a:pt x="22606" y="941197"/>
                  </a:lnTo>
                  <a:lnTo>
                    <a:pt x="22098" y="949452"/>
                  </a:lnTo>
                  <a:lnTo>
                    <a:pt x="17780" y="948944"/>
                  </a:lnTo>
                  <a:lnTo>
                    <a:pt x="13462" y="948436"/>
                  </a:lnTo>
                  <a:lnTo>
                    <a:pt x="17272" y="956056"/>
                  </a:lnTo>
                  <a:lnTo>
                    <a:pt x="12954" y="955675"/>
                  </a:lnTo>
                  <a:lnTo>
                    <a:pt x="13462" y="948436"/>
                  </a:lnTo>
                  <a:lnTo>
                    <a:pt x="17780" y="948944"/>
                  </a:lnTo>
                  <a:lnTo>
                    <a:pt x="22098" y="948944"/>
                  </a:lnTo>
                  <a:lnTo>
                    <a:pt x="21590" y="956056"/>
                  </a:lnTo>
                  <a:lnTo>
                    <a:pt x="15875" y="986409"/>
                  </a:lnTo>
                  <a:lnTo>
                    <a:pt x="11557" y="986409"/>
                  </a:lnTo>
                  <a:lnTo>
                    <a:pt x="12446" y="971042"/>
                  </a:lnTo>
                  <a:lnTo>
                    <a:pt x="16383" y="971423"/>
                  </a:lnTo>
                  <a:lnTo>
                    <a:pt x="20701" y="971423"/>
                  </a:lnTo>
                  <a:lnTo>
                    <a:pt x="20193" y="986790"/>
                  </a:lnTo>
                  <a:lnTo>
                    <a:pt x="13970" y="1017016"/>
                  </a:lnTo>
                  <a:lnTo>
                    <a:pt x="9652" y="1016635"/>
                  </a:lnTo>
                  <a:lnTo>
                    <a:pt x="10541" y="1001776"/>
                  </a:lnTo>
                  <a:lnTo>
                    <a:pt x="14859" y="1001776"/>
                  </a:lnTo>
                  <a:lnTo>
                    <a:pt x="19177" y="1002157"/>
                  </a:lnTo>
                  <a:lnTo>
                    <a:pt x="18288" y="1017016"/>
                  </a:lnTo>
                  <a:lnTo>
                    <a:pt x="12446" y="1047369"/>
                  </a:lnTo>
                  <a:lnTo>
                    <a:pt x="8128" y="1047369"/>
                  </a:lnTo>
                  <a:lnTo>
                    <a:pt x="9144" y="1032002"/>
                  </a:lnTo>
                  <a:lnTo>
                    <a:pt x="13462" y="1032002"/>
                  </a:lnTo>
                  <a:lnTo>
                    <a:pt x="17272" y="1032383"/>
                  </a:lnTo>
                  <a:lnTo>
                    <a:pt x="16764" y="1047750"/>
                  </a:lnTo>
                  <a:lnTo>
                    <a:pt x="11049" y="1077976"/>
                  </a:lnTo>
                  <a:lnTo>
                    <a:pt x="7239" y="1077595"/>
                  </a:lnTo>
                  <a:lnTo>
                    <a:pt x="7747" y="1062228"/>
                  </a:lnTo>
                  <a:lnTo>
                    <a:pt x="12065" y="1062736"/>
                  </a:lnTo>
                  <a:lnTo>
                    <a:pt x="16383" y="1062736"/>
                  </a:lnTo>
                  <a:lnTo>
                    <a:pt x="15367" y="1077976"/>
                  </a:lnTo>
                  <a:lnTo>
                    <a:pt x="10541" y="1096264"/>
                  </a:lnTo>
                  <a:lnTo>
                    <a:pt x="6223" y="1095756"/>
                  </a:lnTo>
                  <a:lnTo>
                    <a:pt x="6223" y="1092962"/>
                  </a:lnTo>
                  <a:lnTo>
                    <a:pt x="10541" y="1092962"/>
                  </a:lnTo>
                  <a:lnTo>
                    <a:pt x="14859" y="1093343"/>
                  </a:lnTo>
                  <a:lnTo>
                    <a:pt x="14859" y="1096264"/>
                  </a:lnTo>
                  <a:lnTo>
                    <a:pt x="10541" y="1096264"/>
                  </a:lnTo>
                  <a:lnTo>
                    <a:pt x="6223" y="1095756"/>
                  </a:lnTo>
                  <a:lnTo>
                    <a:pt x="10160" y="1108329"/>
                  </a:lnTo>
                  <a:lnTo>
                    <a:pt x="5842" y="1108329"/>
                  </a:lnTo>
                  <a:lnTo>
                    <a:pt x="6223" y="1095756"/>
                  </a:lnTo>
                  <a:lnTo>
                    <a:pt x="10541" y="1096264"/>
                  </a:lnTo>
                  <a:lnTo>
                    <a:pt x="14478" y="1096264"/>
                  </a:lnTo>
                  <a:lnTo>
                    <a:pt x="14478" y="1108329"/>
                  </a:lnTo>
                  <a:lnTo>
                    <a:pt x="9144" y="1138555"/>
                  </a:lnTo>
                  <a:lnTo>
                    <a:pt x="4826" y="1138555"/>
                  </a:lnTo>
                  <a:lnTo>
                    <a:pt x="5334" y="1123188"/>
                  </a:lnTo>
                  <a:lnTo>
                    <a:pt x="9652" y="1123696"/>
                  </a:lnTo>
                  <a:lnTo>
                    <a:pt x="13970" y="1123696"/>
                  </a:lnTo>
                  <a:lnTo>
                    <a:pt x="12954" y="1138936"/>
                  </a:lnTo>
                  <a:lnTo>
                    <a:pt x="7747" y="1169289"/>
                  </a:lnTo>
                  <a:lnTo>
                    <a:pt x="3810" y="1169289"/>
                  </a:lnTo>
                  <a:lnTo>
                    <a:pt x="4318" y="1153922"/>
                  </a:lnTo>
                  <a:lnTo>
                    <a:pt x="8636" y="1153922"/>
                  </a:lnTo>
                  <a:lnTo>
                    <a:pt x="12446" y="1154303"/>
                  </a:lnTo>
                  <a:lnTo>
                    <a:pt x="12065" y="1169289"/>
                  </a:lnTo>
                  <a:lnTo>
                    <a:pt x="7239" y="1199515"/>
                  </a:lnTo>
                  <a:lnTo>
                    <a:pt x="2921" y="1199515"/>
                  </a:lnTo>
                  <a:lnTo>
                    <a:pt x="3429" y="1184656"/>
                  </a:lnTo>
                  <a:lnTo>
                    <a:pt x="7747" y="1184656"/>
                  </a:lnTo>
                  <a:lnTo>
                    <a:pt x="11557" y="1184656"/>
                  </a:lnTo>
                  <a:lnTo>
                    <a:pt x="11557" y="1199896"/>
                  </a:lnTo>
                  <a:lnTo>
                    <a:pt x="6223" y="1230249"/>
                  </a:lnTo>
                  <a:lnTo>
                    <a:pt x="2413" y="1230249"/>
                  </a:lnTo>
                  <a:lnTo>
                    <a:pt x="2413" y="1214882"/>
                  </a:lnTo>
                  <a:lnTo>
                    <a:pt x="6731" y="1214882"/>
                  </a:lnTo>
                  <a:lnTo>
                    <a:pt x="11049" y="1214882"/>
                  </a:lnTo>
                  <a:lnTo>
                    <a:pt x="10541" y="1230249"/>
                  </a:lnTo>
                  <a:lnTo>
                    <a:pt x="5842" y="1254252"/>
                  </a:lnTo>
                  <a:lnTo>
                    <a:pt x="1397" y="1254252"/>
                  </a:lnTo>
                  <a:lnTo>
                    <a:pt x="1905" y="1245108"/>
                  </a:lnTo>
                  <a:lnTo>
                    <a:pt x="6223" y="1245616"/>
                  </a:lnTo>
                  <a:lnTo>
                    <a:pt x="10160" y="1245616"/>
                  </a:lnTo>
                  <a:lnTo>
                    <a:pt x="10160" y="1254252"/>
                  </a:lnTo>
                  <a:lnTo>
                    <a:pt x="5842" y="1254252"/>
                  </a:lnTo>
                  <a:lnTo>
                    <a:pt x="1397" y="1254252"/>
                  </a:lnTo>
                  <a:lnTo>
                    <a:pt x="5842" y="1260475"/>
                  </a:lnTo>
                  <a:lnTo>
                    <a:pt x="1397" y="1260475"/>
                  </a:lnTo>
                  <a:lnTo>
                    <a:pt x="1397" y="1254252"/>
                  </a:lnTo>
                  <a:lnTo>
                    <a:pt x="5842" y="1254252"/>
                  </a:lnTo>
                  <a:lnTo>
                    <a:pt x="10160" y="1254252"/>
                  </a:lnTo>
                  <a:lnTo>
                    <a:pt x="10160" y="1260856"/>
                  </a:lnTo>
                  <a:lnTo>
                    <a:pt x="5334" y="1291209"/>
                  </a:lnTo>
                  <a:lnTo>
                    <a:pt x="1016" y="1291209"/>
                  </a:lnTo>
                  <a:lnTo>
                    <a:pt x="1397" y="1275842"/>
                  </a:lnTo>
                  <a:lnTo>
                    <a:pt x="5842" y="1275842"/>
                  </a:lnTo>
                  <a:lnTo>
                    <a:pt x="9652" y="1275842"/>
                  </a:lnTo>
                  <a:lnTo>
                    <a:pt x="9652" y="1291209"/>
                  </a:lnTo>
                  <a:lnTo>
                    <a:pt x="4826" y="1321435"/>
                  </a:lnTo>
                  <a:lnTo>
                    <a:pt x="508" y="1321435"/>
                  </a:lnTo>
                  <a:lnTo>
                    <a:pt x="1016" y="1306576"/>
                  </a:lnTo>
                  <a:lnTo>
                    <a:pt x="5334" y="1306576"/>
                  </a:lnTo>
                  <a:lnTo>
                    <a:pt x="9652" y="1306576"/>
                  </a:lnTo>
                  <a:lnTo>
                    <a:pt x="9144" y="1321816"/>
                  </a:lnTo>
                  <a:lnTo>
                    <a:pt x="4826" y="1337183"/>
                  </a:lnTo>
                  <a:lnTo>
                    <a:pt x="508" y="1337183"/>
                  </a:lnTo>
                  <a:lnTo>
                    <a:pt x="508" y="1336802"/>
                  </a:lnTo>
                  <a:lnTo>
                    <a:pt x="4826" y="1336802"/>
                  </a:lnTo>
                  <a:lnTo>
                    <a:pt x="9144" y="1336802"/>
                  </a:lnTo>
                  <a:lnTo>
                    <a:pt x="9144" y="1337183"/>
                  </a:lnTo>
                  <a:lnTo>
                    <a:pt x="4826" y="1337183"/>
                  </a:lnTo>
                  <a:lnTo>
                    <a:pt x="508" y="1337183"/>
                  </a:lnTo>
                  <a:lnTo>
                    <a:pt x="4826" y="1352169"/>
                  </a:lnTo>
                  <a:lnTo>
                    <a:pt x="508" y="1352169"/>
                  </a:lnTo>
                  <a:lnTo>
                    <a:pt x="508" y="1337183"/>
                  </a:lnTo>
                  <a:lnTo>
                    <a:pt x="4826" y="1337183"/>
                  </a:lnTo>
                  <a:lnTo>
                    <a:pt x="9144" y="1337183"/>
                  </a:lnTo>
                  <a:lnTo>
                    <a:pt x="9144" y="1352169"/>
                  </a:lnTo>
                  <a:lnTo>
                    <a:pt x="4318" y="1382395"/>
                  </a:lnTo>
                  <a:lnTo>
                    <a:pt x="508" y="1382395"/>
                  </a:lnTo>
                  <a:lnTo>
                    <a:pt x="508" y="1367536"/>
                  </a:lnTo>
                  <a:lnTo>
                    <a:pt x="4826" y="1367536"/>
                  </a:lnTo>
                  <a:lnTo>
                    <a:pt x="8636" y="1367536"/>
                  </a:lnTo>
                  <a:lnTo>
                    <a:pt x="8636" y="1382395"/>
                  </a:lnTo>
                  <a:lnTo>
                    <a:pt x="4318" y="1413129"/>
                  </a:lnTo>
                  <a:lnTo>
                    <a:pt x="0" y="1413129"/>
                  </a:lnTo>
                  <a:lnTo>
                    <a:pt x="0" y="1397762"/>
                  </a:lnTo>
                  <a:lnTo>
                    <a:pt x="4318" y="1397762"/>
                  </a:lnTo>
                  <a:lnTo>
                    <a:pt x="8636" y="1397762"/>
                  </a:lnTo>
                  <a:lnTo>
                    <a:pt x="8636" y="1413129"/>
                  </a:lnTo>
                  <a:lnTo>
                    <a:pt x="4318" y="1443355"/>
                  </a:lnTo>
                  <a:lnTo>
                    <a:pt x="0" y="1443355"/>
                  </a:lnTo>
                  <a:lnTo>
                    <a:pt x="0" y="1428496"/>
                  </a:lnTo>
                  <a:lnTo>
                    <a:pt x="4318" y="1428496"/>
                  </a:lnTo>
                  <a:lnTo>
                    <a:pt x="8636" y="1428496"/>
                  </a:lnTo>
                  <a:lnTo>
                    <a:pt x="8636" y="1443355"/>
                  </a:lnTo>
                  <a:lnTo>
                    <a:pt x="4826" y="1474089"/>
                  </a:lnTo>
                  <a:lnTo>
                    <a:pt x="508" y="1474089"/>
                  </a:lnTo>
                  <a:lnTo>
                    <a:pt x="508" y="1458722"/>
                  </a:lnTo>
                  <a:lnTo>
                    <a:pt x="4318" y="1458722"/>
                  </a:lnTo>
                  <a:lnTo>
                    <a:pt x="8636" y="1458722"/>
                  </a:lnTo>
                  <a:lnTo>
                    <a:pt x="8636" y="1474089"/>
                  </a:lnTo>
                  <a:lnTo>
                    <a:pt x="4826" y="1504315"/>
                  </a:lnTo>
                  <a:lnTo>
                    <a:pt x="508" y="1504315"/>
                  </a:lnTo>
                  <a:lnTo>
                    <a:pt x="508" y="1489456"/>
                  </a:lnTo>
                  <a:lnTo>
                    <a:pt x="4826" y="1489456"/>
                  </a:lnTo>
                  <a:lnTo>
                    <a:pt x="9144" y="1489456"/>
                  </a:lnTo>
                  <a:lnTo>
                    <a:pt x="9144" y="1504315"/>
                  </a:lnTo>
                  <a:lnTo>
                    <a:pt x="5334" y="1535049"/>
                  </a:lnTo>
                  <a:lnTo>
                    <a:pt x="1016" y="1535049"/>
                  </a:lnTo>
                  <a:lnTo>
                    <a:pt x="508" y="1519682"/>
                  </a:lnTo>
                  <a:lnTo>
                    <a:pt x="4826" y="1519682"/>
                  </a:lnTo>
                  <a:lnTo>
                    <a:pt x="9144" y="1519682"/>
                  </a:lnTo>
                  <a:lnTo>
                    <a:pt x="9652" y="1535049"/>
                  </a:lnTo>
                  <a:lnTo>
                    <a:pt x="5842" y="1565275"/>
                  </a:lnTo>
                  <a:lnTo>
                    <a:pt x="1397" y="1565656"/>
                  </a:lnTo>
                  <a:lnTo>
                    <a:pt x="1016" y="1550416"/>
                  </a:lnTo>
                  <a:lnTo>
                    <a:pt x="5334" y="1550416"/>
                  </a:lnTo>
                  <a:lnTo>
                    <a:pt x="9652" y="1550416"/>
                  </a:lnTo>
                  <a:lnTo>
                    <a:pt x="10160" y="1565275"/>
                  </a:lnTo>
                  <a:lnTo>
                    <a:pt x="6223" y="1596009"/>
                  </a:lnTo>
                  <a:lnTo>
                    <a:pt x="1905" y="1596009"/>
                  </a:lnTo>
                  <a:lnTo>
                    <a:pt x="1397" y="1580642"/>
                  </a:lnTo>
                  <a:lnTo>
                    <a:pt x="5842" y="1580642"/>
                  </a:lnTo>
                  <a:lnTo>
                    <a:pt x="10160" y="1580642"/>
                  </a:lnTo>
                  <a:lnTo>
                    <a:pt x="10160" y="159600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0481" y="2710561"/>
              <a:ext cx="731521" cy="1699261"/>
            </a:xfrm>
            <a:custGeom>
              <a:avLst/>
              <a:gdLst/>
              <a:ahLst/>
              <a:cxnLst/>
              <a:rect l="0" t="0" r="0" b="0"/>
              <a:pathLst>
                <a:path w="731521" h="1699261">
                  <a:moveTo>
                    <a:pt x="718566" y="14478"/>
                  </a:moveTo>
                  <a:lnTo>
                    <a:pt x="715137" y="12065"/>
                  </a:lnTo>
                  <a:lnTo>
                    <a:pt x="724789" y="0"/>
                  </a:lnTo>
                  <a:lnTo>
                    <a:pt x="728091" y="2413"/>
                  </a:lnTo>
                  <a:lnTo>
                    <a:pt x="731520" y="5334"/>
                  </a:lnTo>
                  <a:lnTo>
                    <a:pt x="721868" y="17399"/>
                  </a:lnTo>
                  <a:lnTo>
                    <a:pt x="699770" y="38481"/>
                  </a:lnTo>
                  <a:lnTo>
                    <a:pt x="696468" y="36068"/>
                  </a:lnTo>
                  <a:lnTo>
                    <a:pt x="705612" y="24003"/>
                  </a:lnTo>
                  <a:lnTo>
                    <a:pt x="708914" y="26416"/>
                  </a:lnTo>
                  <a:lnTo>
                    <a:pt x="712343" y="29337"/>
                  </a:lnTo>
                  <a:lnTo>
                    <a:pt x="703199" y="41402"/>
                  </a:lnTo>
                  <a:lnTo>
                    <a:pt x="680593" y="62484"/>
                  </a:lnTo>
                  <a:lnTo>
                    <a:pt x="677291" y="59563"/>
                  </a:lnTo>
                  <a:lnTo>
                    <a:pt x="686816" y="48006"/>
                  </a:lnTo>
                  <a:lnTo>
                    <a:pt x="690245" y="50419"/>
                  </a:lnTo>
                  <a:lnTo>
                    <a:pt x="693547" y="53340"/>
                  </a:lnTo>
                  <a:lnTo>
                    <a:pt x="684022" y="64897"/>
                  </a:lnTo>
                  <a:lnTo>
                    <a:pt x="661416" y="85979"/>
                  </a:lnTo>
                  <a:lnTo>
                    <a:pt x="658495" y="83566"/>
                  </a:lnTo>
                  <a:lnTo>
                    <a:pt x="667639" y="71628"/>
                  </a:lnTo>
                  <a:lnTo>
                    <a:pt x="671068" y="74422"/>
                  </a:lnTo>
                  <a:lnTo>
                    <a:pt x="674370" y="76835"/>
                  </a:lnTo>
                  <a:lnTo>
                    <a:pt x="664718" y="88900"/>
                  </a:lnTo>
                  <a:lnTo>
                    <a:pt x="642747" y="109982"/>
                  </a:lnTo>
                  <a:lnTo>
                    <a:pt x="639318" y="107061"/>
                  </a:lnTo>
                  <a:lnTo>
                    <a:pt x="648970" y="95631"/>
                  </a:lnTo>
                  <a:lnTo>
                    <a:pt x="652272" y="98044"/>
                  </a:lnTo>
                  <a:lnTo>
                    <a:pt x="655193" y="100838"/>
                  </a:lnTo>
                  <a:lnTo>
                    <a:pt x="646049" y="112395"/>
                  </a:lnTo>
                  <a:lnTo>
                    <a:pt x="623443" y="133985"/>
                  </a:lnTo>
                  <a:lnTo>
                    <a:pt x="620649" y="131064"/>
                  </a:lnTo>
                  <a:lnTo>
                    <a:pt x="629793" y="119126"/>
                  </a:lnTo>
                  <a:lnTo>
                    <a:pt x="633095" y="121920"/>
                  </a:lnTo>
                  <a:lnTo>
                    <a:pt x="636397" y="124333"/>
                  </a:lnTo>
                  <a:lnTo>
                    <a:pt x="626872" y="136398"/>
                  </a:lnTo>
                  <a:lnTo>
                    <a:pt x="604774" y="157988"/>
                  </a:lnTo>
                  <a:lnTo>
                    <a:pt x="601472" y="155067"/>
                  </a:lnTo>
                  <a:lnTo>
                    <a:pt x="610997" y="143129"/>
                  </a:lnTo>
                  <a:lnTo>
                    <a:pt x="614426" y="145923"/>
                  </a:lnTo>
                  <a:lnTo>
                    <a:pt x="617728" y="148336"/>
                  </a:lnTo>
                  <a:lnTo>
                    <a:pt x="608076" y="160401"/>
                  </a:lnTo>
                  <a:lnTo>
                    <a:pt x="595122" y="170942"/>
                  </a:lnTo>
                  <a:lnTo>
                    <a:pt x="591820" y="168021"/>
                  </a:lnTo>
                  <a:lnTo>
                    <a:pt x="592328" y="167640"/>
                  </a:lnTo>
                  <a:lnTo>
                    <a:pt x="595630" y="169926"/>
                  </a:lnTo>
                  <a:lnTo>
                    <a:pt x="599059" y="172339"/>
                  </a:lnTo>
                  <a:lnTo>
                    <a:pt x="598043" y="173355"/>
                  </a:lnTo>
                  <a:lnTo>
                    <a:pt x="595122" y="170942"/>
                  </a:lnTo>
                  <a:lnTo>
                    <a:pt x="591312" y="168021"/>
                  </a:lnTo>
                  <a:lnTo>
                    <a:pt x="591820" y="168021"/>
                  </a:lnTo>
                  <a:lnTo>
                    <a:pt x="586486" y="181991"/>
                  </a:lnTo>
                  <a:lnTo>
                    <a:pt x="583184" y="179578"/>
                  </a:lnTo>
                  <a:lnTo>
                    <a:pt x="591312" y="168021"/>
                  </a:lnTo>
                  <a:lnTo>
                    <a:pt x="595122" y="170942"/>
                  </a:lnTo>
                  <a:lnTo>
                    <a:pt x="598551" y="173355"/>
                  </a:lnTo>
                  <a:lnTo>
                    <a:pt x="589915" y="184912"/>
                  </a:lnTo>
                  <a:lnTo>
                    <a:pt x="574548" y="197866"/>
                  </a:lnTo>
                  <a:lnTo>
                    <a:pt x="571119" y="195453"/>
                  </a:lnTo>
                  <a:lnTo>
                    <a:pt x="574040" y="191643"/>
                  </a:lnTo>
                  <a:lnTo>
                    <a:pt x="577469" y="194437"/>
                  </a:lnTo>
                  <a:lnTo>
                    <a:pt x="580771" y="196850"/>
                  </a:lnTo>
                  <a:lnTo>
                    <a:pt x="577850" y="200279"/>
                  </a:lnTo>
                  <a:lnTo>
                    <a:pt x="574548" y="197866"/>
                  </a:lnTo>
                  <a:lnTo>
                    <a:pt x="571119" y="195453"/>
                  </a:lnTo>
                  <a:lnTo>
                    <a:pt x="568325" y="206502"/>
                  </a:lnTo>
                  <a:lnTo>
                    <a:pt x="564896" y="204089"/>
                  </a:lnTo>
                  <a:lnTo>
                    <a:pt x="571119" y="195453"/>
                  </a:lnTo>
                  <a:lnTo>
                    <a:pt x="574548" y="197866"/>
                  </a:lnTo>
                  <a:lnTo>
                    <a:pt x="577850" y="200279"/>
                  </a:lnTo>
                  <a:lnTo>
                    <a:pt x="571627" y="208915"/>
                  </a:lnTo>
                  <a:lnTo>
                    <a:pt x="553847" y="226187"/>
                  </a:lnTo>
                  <a:lnTo>
                    <a:pt x="550545" y="223774"/>
                  </a:lnTo>
                  <a:lnTo>
                    <a:pt x="555752" y="216535"/>
                  </a:lnTo>
                  <a:lnTo>
                    <a:pt x="559181" y="218948"/>
                  </a:lnTo>
                  <a:lnTo>
                    <a:pt x="562991" y="221361"/>
                  </a:lnTo>
                  <a:lnTo>
                    <a:pt x="557784" y="228600"/>
                  </a:lnTo>
                  <a:lnTo>
                    <a:pt x="553847" y="226187"/>
                  </a:lnTo>
                  <a:lnTo>
                    <a:pt x="550545" y="223774"/>
                  </a:lnTo>
                  <a:lnTo>
                    <a:pt x="550545" y="231394"/>
                  </a:lnTo>
                  <a:lnTo>
                    <a:pt x="547116" y="228981"/>
                  </a:lnTo>
                  <a:lnTo>
                    <a:pt x="550545" y="223774"/>
                  </a:lnTo>
                  <a:lnTo>
                    <a:pt x="553847" y="226187"/>
                  </a:lnTo>
                  <a:lnTo>
                    <a:pt x="557784" y="228600"/>
                  </a:lnTo>
                  <a:lnTo>
                    <a:pt x="553847" y="233807"/>
                  </a:lnTo>
                  <a:lnTo>
                    <a:pt x="533273" y="256413"/>
                  </a:lnTo>
                  <a:lnTo>
                    <a:pt x="529844" y="254000"/>
                  </a:lnTo>
                  <a:lnTo>
                    <a:pt x="538480" y="241554"/>
                  </a:lnTo>
                  <a:lnTo>
                    <a:pt x="541909" y="243840"/>
                  </a:lnTo>
                  <a:lnTo>
                    <a:pt x="545211" y="246253"/>
                  </a:lnTo>
                  <a:lnTo>
                    <a:pt x="536575" y="258826"/>
                  </a:lnTo>
                  <a:lnTo>
                    <a:pt x="533273" y="256413"/>
                  </a:lnTo>
                  <a:lnTo>
                    <a:pt x="529463" y="254000"/>
                  </a:lnTo>
                  <a:lnTo>
                    <a:pt x="529844" y="254000"/>
                  </a:lnTo>
                  <a:lnTo>
                    <a:pt x="533273" y="256413"/>
                  </a:lnTo>
                  <a:lnTo>
                    <a:pt x="529463" y="254000"/>
                  </a:lnTo>
                  <a:lnTo>
                    <a:pt x="533273" y="256413"/>
                  </a:lnTo>
                  <a:lnTo>
                    <a:pt x="536575" y="258318"/>
                  </a:lnTo>
                  <a:lnTo>
                    <a:pt x="536575" y="258826"/>
                  </a:lnTo>
                  <a:lnTo>
                    <a:pt x="516001" y="281813"/>
                  </a:lnTo>
                  <a:lnTo>
                    <a:pt x="512572" y="279400"/>
                  </a:lnTo>
                  <a:lnTo>
                    <a:pt x="521208" y="266446"/>
                  </a:lnTo>
                  <a:lnTo>
                    <a:pt x="524637" y="268859"/>
                  </a:lnTo>
                  <a:lnTo>
                    <a:pt x="527939" y="271272"/>
                  </a:lnTo>
                  <a:lnTo>
                    <a:pt x="519811" y="284226"/>
                  </a:lnTo>
                  <a:lnTo>
                    <a:pt x="499618" y="307213"/>
                  </a:lnTo>
                  <a:lnTo>
                    <a:pt x="495808" y="304800"/>
                  </a:lnTo>
                  <a:lnTo>
                    <a:pt x="504444" y="291846"/>
                  </a:lnTo>
                  <a:lnTo>
                    <a:pt x="507873" y="294259"/>
                  </a:lnTo>
                  <a:lnTo>
                    <a:pt x="511175" y="296672"/>
                  </a:lnTo>
                  <a:lnTo>
                    <a:pt x="503047" y="309626"/>
                  </a:lnTo>
                  <a:lnTo>
                    <a:pt x="490474" y="321183"/>
                  </a:lnTo>
                  <a:lnTo>
                    <a:pt x="487172" y="319278"/>
                  </a:lnTo>
                  <a:lnTo>
                    <a:pt x="487680" y="317881"/>
                  </a:lnTo>
                  <a:lnTo>
                    <a:pt x="491490" y="320167"/>
                  </a:lnTo>
                  <a:lnTo>
                    <a:pt x="494792" y="322580"/>
                  </a:lnTo>
                  <a:lnTo>
                    <a:pt x="493903" y="323596"/>
                  </a:lnTo>
                  <a:lnTo>
                    <a:pt x="490474" y="321183"/>
                  </a:lnTo>
                  <a:lnTo>
                    <a:pt x="486664" y="319278"/>
                  </a:lnTo>
                  <a:lnTo>
                    <a:pt x="487172" y="319278"/>
                  </a:lnTo>
                  <a:lnTo>
                    <a:pt x="483362" y="333121"/>
                  </a:lnTo>
                  <a:lnTo>
                    <a:pt x="479933" y="330835"/>
                  </a:lnTo>
                  <a:lnTo>
                    <a:pt x="486664" y="319278"/>
                  </a:lnTo>
                  <a:lnTo>
                    <a:pt x="490474" y="321183"/>
                  </a:lnTo>
                  <a:lnTo>
                    <a:pt x="494411" y="323596"/>
                  </a:lnTo>
                  <a:lnTo>
                    <a:pt x="487172" y="335153"/>
                  </a:lnTo>
                  <a:lnTo>
                    <a:pt x="468884" y="357124"/>
                  </a:lnTo>
                  <a:lnTo>
                    <a:pt x="465074" y="354838"/>
                  </a:lnTo>
                  <a:lnTo>
                    <a:pt x="471805" y="343789"/>
                  </a:lnTo>
                  <a:lnTo>
                    <a:pt x="475615" y="346202"/>
                  </a:lnTo>
                  <a:lnTo>
                    <a:pt x="479044" y="348107"/>
                  </a:lnTo>
                  <a:lnTo>
                    <a:pt x="472313" y="359156"/>
                  </a:lnTo>
                  <a:lnTo>
                    <a:pt x="468884" y="357124"/>
                  </a:lnTo>
                  <a:lnTo>
                    <a:pt x="465074" y="354838"/>
                  </a:lnTo>
                  <a:lnTo>
                    <a:pt x="467487" y="359156"/>
                  </a:lnTo>
                  <a:lnTo>
                    <a:pt x="464185" y="357124"/>
                  </a:lnTo>
                  <a:lnTo>
                    <a:pt x="465074" y="354838"/>
                  </a:lnTo>
                  <a:lnTo>
                    <a:pt x="468884" y="357124"/>
                  </a:lnTo>
                  <a:lnTo>
                    <a:pt x="472313" y="359156"/>
                  </a:lnTo>
                  <a:lnTo>
                    <a:pt x="471297" y="361061"/>
                  </a:lnTo>
                  <a:lnTo>
                    <a:pt x="452120" y="385445"/>
                  </a:lnTo>
                  <a:lnTo>
                    <a:pt x="448818" y="383540"/>
                  </a:lnTo>
                  <a:lnTo>
                    <a:pt x="456438" y="370078"/>
                  </a:lnTo>
                  <a:lnTo>
                    <a:pt x="459867" y="372491"/>
                  </a:lnTo>
                  <a:lnTo>
                    <a:pt x="463677" y="374523"/>
                  </a:lnTo>
                  <a:lnTo>
                    <a:pt x="455930" y="387477"/>
                  </a:lnTo>
                  <a:lnTo>
                    <a:pt x="437261" y="411861"/>
                  </a:lnTo>
                  <a:lnTo>
                    <a:pt x="433832" y="409956"/>
                  </a:lnTo>
                  <a:lnTo>
                    <a:pt x="441071" y="396494"/>
                  </a:lnTo>
                  <a:lnTo>
                    <a:pt x="444881" y="398907"/>
                  </a:lnTo>
                  <a:lnTo>
                    <a:pt x="448310" y="400812"/>
                  </a:lnTo>
                  <a:lnTo>
                    <a:pt x="441071" y="414274"/>
                  </a:lnTo>
                  <a:lnTo>
                    <a:pt x="424307" y="435483"/>
                  </a:lnTo>
                  <a:lnTo>
                    <a:pt x="420497" y="433451"/>
                  </a:lnTo>
                  <a:lnTo>
                    <a:pt x="426212" y="423418"/>
                  </a:lnTo>
                  <a:lnTo>
                    <a:pt x="430022" y="425323"/>
                  </a:lnTo>
                  <a:lnTo>
                    <a:pt x="433832" y="427228"/>
                  </a:lnTo>
                  <a:lnTo>
                    <a:pt x="428117" y="437769"/>
                  </a:lnTo>
                  <a:lnTo>
                    <a:pt x="424307" y="435483"/>
                  </a:lnTo>
                  <a:lnTo>
                    <a:pt x="420497" y="433451"/>
                  </a:lnTo>
                  <a:lnTo>
                    <a:pt x="422910" y="438785"/>
                  </a:lnTo>
                  <a:lnTo>
                    <a:pt x="418973" y="436880"/>
                  </a:lnTo>
                  <a:lnTo>
                    <a:pt x="420497" y="433451"/>
                  </a:lnTo>
                  <a:lnTo>
                    <a:pt x="424307" y="435483"/>
                  </a:lnTo>
                  <a:lnTo>
                    <a:pt x="428117" y="437769"/>
                  </a:lnTo>
                  <a:lnTo>
                    <a:pt x="426720" y="440690"/>
                  </a:lnTo>
                  <a:lnTo>
                    <a:pt x="408432" y="465709"/>
                  </a:lnTo>
                  <a:lnTo>
                    <a:pt x="404622" y="463804"/>
                  </a:lnTo>
                  <a:lnTo>
                    <a:pt x="411861" y="450342"/>
                  </a:lnTo>
                  <a:lnTo>
                    <a:pt x="415671" y="452247"/>
                  </a:lnTo>
                  <a:lnTo>
                    <a:pt x="419481" y="454152"/>
                  </a:lnTo>
                  <a:lnTo>
                    <a:pt x="412242" y="467614"/>
                  </a:lnTo>
                  <a:lnTo>
                    <a:pt x="394589" y="493014"/>
                  </a:lnTo>
                  <a:lnTo>
                    <a:pt x="391160" y="491109"/>
                  </a:lnTo>
                  <a:lnTo>
                    <a:pt x="397891" y="477139"/>
                  </a:lnTo>
                  <a:lnTo>
                    <a:pt x="401701" y="479044"/>
                  </a:lnTo>
                  <a:lnTo>
                    <a:pt x="405130" y="481076"/>
                  </a:lnTo>
                  <a:lnTo>
                    <a:pt x="398399" y="494919"/>
                  </a:lnTo>
                  <a:lnTo>
                    <a:pt x="381127" y="520319"/>
                  </a:lnTo>
                  <a:lnTo>
                    <a:pt x="377317" y="518414"/>
                  </a:lnTo>
                  <a:lnTo>
                    <a:pt x="383921" y="504571"/>
                  </a:lnTo>
                  <a:lnTo>
                    <a:pt x="387858" y="506476"/>
                  </a:lnTo>
                  <a:lnTo>
                    <a:pt x="391668" y="508381"/>
                  </a:lnTo>
                  <a:lnTo>
                    <a:pt x="384937" y="522351"/>
                  </a:lnTo>
                  <a:lnTo>
                    <a:pt x="368173" y="547751"/>
                  </a:lnTo>
                  <a:lnTo>
                    <a:pt x="364236" y="545846"/>
                  </a:lnTo>
                  <a:lnTo>
                    <a:pt x="370586" y="532384"/>
                  </a:lnTo>
                  <a:lnTo>
                    <a:pt x="374396" y="533781"/>
                  </a:lnTo>
                  <a:lnTo>
                    <a:pt x="378206" y="535686"/>
                  </a:lnTo>
                  <a:lnTo>
                    <a:pt x="371983" y="549656"/>
                  </a:lnTo>
                  <a:lnTo>
                    <a:pt x="355600" y="574167"/>
                  </a:lnTo>
                  <a:lnTo>
                    <a:pt x="351790" y="572262"/>
                  </a:lnTo>
                  <a:lnTo>
                    <a:pt x="357632" y="559689"/>
                  </a:lnTo>
                  <a:lnTo>
                    <a:pt x="361442" y="561721"/>
                  </a:lnTo>
                  <a:lnTo>
                    <a:pt x="365252" y="563626"/>
                  </a:lnTo>
                  <a:lnTo>
                    <a:pt x="359537" y="576072"/>
                  </a:lnTo>
                  <a:lnTo>
                    <a:pt x="355600" y="574167"/>
                  </a:lnTo>
                  <a:lnTo>
                    <a:pt x="351790" y="572643"/>
                  </a:lnTo>
                  <a:lnTo>
                    <a:pt x="351790" y="572262"/>
                  </a:lnTo>
                  <a:lnTo>
                    <a:pt x="355219" y="575564"/>
                  </a:lnTo>
                  <a:lnTo>
                    <a:pt x="351282" y="573659"/>
                  </a:lnTo>
                  <a:lnTo>
                    <a:pt x="351790" y="572643"/>
                  </a:lnTo>
                  <a:lnTo>
                    <a:pt x="355600" y="574167"/>
                  </a:lnTo>
                  <a:lnTo>
                    <a:pt x="359537" y="576072"/>
                  </a:lnTo>
                  <a:lnTo>
                    <a:pt x="359029" y="576961"/>
                  </a:lnTo>
                  <a:lnTo>
                    <a:pt x="342646" y="602996"/>
                  </a:lnTo>
                  <a:lnTo>
                    <a:pt x="338836" y="601472"/>
                  </a:lnTo>
                  <a:lnTo>
                    <a:pt x="345059" y="587629"/>
                  </a:lnTo>
                  <a:lnTo>
                    <a:pt x="348996" y="589534"/>
                  </a:lnTo>
                  <a:lnTo>
                    <a:pt x="352806" y="590931"/>
                  </a:lnTo>
                  <a:lnTo>
                    <a:pt x="346583" y="604901"/>
                  </a:lnTo>
                  <a:lnTo>
                    <a:pt x="332105" y="626999"/>
                  </a:lnTo>
                  <a:lnTo>
                    <a:pt x="328295" y="624967"/>
                  </a:lnTo>
                  <a:lnTo>
                    <a:pt x="332613" y="615442"/>
                  </a:lnTo>
                  <a:lnTo>
                    <a:pt x="336423" y="616839"/>
                  </a:lnTo>
                  <a:lnTo>
                    <a:pt x="340233" y="618744"/>
                  </a:lnTo>
                  <a:lnTo>
                    <a:pt x="335915" y="628396"/>
                  </a:lnTo>
                  <a:lnTo>
                    <a:pt x="332105" y="626999"/>
                  </a:lnTo>
                  <a:lnTo>
                    <a:pt x="328295" y="624967"/>
                  </a:lnTo>
                  <a:lnTo>
                    <a:pt x="330200" y="631317"/>
                  </a:lnTo>
                  <a:lnTo>
                    <a:pt x="326390" y="629285"/>
                  </a:lnTo>
                  <a:lnTo>
                    <a:pt x="328295" y="624967"/>
                  </a:lnTo>
                  <a:lnTo>
                    <a:pt x="332105" y="626999"/>
                  </a:lnTo>
                  <a:lnTo>
                    <a:pt x="335915" y="628396"/>
                  </a:lnTo>
                  <a:lnTo>
                    <a:pt x="334010" y="632714"/>
                  </a:lnTo>
                  <a:lnTo>
                    <a:pt x="318643" y="659130"/>
                  </a:lnTo>
                  <a:lnTo>
                    <a:pt x="314325" y="657606"/>
                  </a:lnTo>
                  <a:lnTo>
                    <a:pt x="320675" y="643255"/>
                  </a:lnTo>
                  <a:lnTo>
                    <a:pt x="324485" y="645160"/>
                  </a:lnTo>
                  <a:lnTo>
                    <a:pt x="328295" y="646684"/>
                  </a:lnTo>
                  <a:lnTo>
                    <a:pt x="322580" y="660527"/>
                  </a:lnTo>
                  <a:lnTo>
                    <a:pt x="308610" y="682625"/>
                  </a:lnTo>
                  <a:lnTo>
                    <a:pt x="304800" y="681228"/>
                  </a:lnTo>
                  <a:lnTo>
                    <a:pt x="308610" y="671576"/>
                  </a:lnTo>
                  <a:lnTo>
                    <a:pt x="312420" y="672973"/>
                  </a:lnTo>
                  <a:lnTo>
                    <a:pt x="316357" y="674878"/>
                  </a:lnTo>
                  <a:lnTo>
                    <a:pt x="312420" y="684530"/>
                  </a:lnTo>
                  <a:lnTo>
                    <a:pt x="308610" y="682625"/>
                  </a:lnTo>
                  <a:lnTo>
                    <a:pt x="304292" y="681228"/>
                  </a:lnTo>
                  <a:lnTo>
                    <a:pt x="304800" y="681228"/>
                  </a:lnTo>
                  <a:lnTo>
                    <a:pt x="306705" y="687451"/>
                  </a:lnTo>
                  <a:lnTo>
                    <a:pt x="302895" y="685546"/>
                  </a:lnTo>
                  <a:lnTo>
                    <a:pt x="304292" y="681228"/>
                  </a:lnTo>
                  <a:lnTo>
                    <a:pt x="308610" y="682625"/>
                  </a:lnTo>
                  <a:lnTo>
                    <a:pt x="312420" y="684530"/>
                  </a:lnTo>
                  <a:lnTo>
                    <a:pt x="310515" y="688848"/>
                  </a:lnTo>
                  <a:lnTo>
                    <a:pt x="295148" y="715264"/>
                  </a:lnTo>
                  <a:lnTo>
                    <a:pt x="291338" y="713867"/>
                  </a:lnTo>
                  <a:lnTo>
                    <a:pt x="297053" y="699897"/>
                  </a:lnTo>
                  <a:lnTo>
                    <a:pt x="300990" y="701294"/>
                  </a:lnTo>
                  <a:lnTo>
                    <a:pt x="304800" y="702818"/>
                  </a:lnTo>
                  <a:lnTo>
                    <a:pt x="298958" y="717169"/>
                  </a:lnTo>
                  <a:lnTo>
                    <a:pt x="284607" y="742569"/>
                  </a:lnTo>
                  <a:lnTo>
                    <a:pt x="280289" y="740664"/>
                  </a:lnTo>
                  <a:lnTo>
                    <a:pt x="285623" y="728218"/>
                  </a:lnTo>
                  <a:lnTo>
                    <a:pt x="289433" y="729615"/>
                  </a:lnTo>
                  <a:lnTo>
                    <a:pt x="293751" y="731139"/>
                  </a:lnTo>
                  <a:lnTo>
                    <a:pt x="288417" y="744093"/>
                  </a:lnTo>
                  <a:lnTo>
                    <a:pt x="284607" y="742569"/>
                  </a:lnTo>
                  <a:lnTo>
                    <a:pt x="280289" y="741172"/>
                  </a:lnTo>
                  <a:lnTo>
                    <a:pt x="280289" y="740664"/>
                  </a:lnTo>
                  <a:lnTo>
                    <a:pt x="284099" y="743585"/>
                  </a:lnTo>
                  <a:lnTo>
                    <a:pt x="279781" y="742188"/>
                  </a:lnTo>
                  <a:lnTo>
                    <a:pt x="280289" y="741172"/>
                  </a:lnTo>
                  <a:lnTo>
                    <a:pt x="284607" y="742569"/>
                  </a:lnTo>
                  <a:lnTo>
                    <a:pt x="288417" y="744093"/>
                  </a:lnTo>
                  <a:lnTo>
                    <a:pt x="288036" y="745490"/>
                  </a:lnTo>
                  <a:lnTo>
                    <a:pt x="273050" y="772414"/>
                  </a:lnTo>
                  <a:lnTo>
                    <a:pt x="269240" y="770890"/>
                  </a:lnTo>
                  <a:lnTo>
                    <a:pt x="274574" y="756539"/>
                  </a:lnTo>
                  <a:lnTo>
                    <a:pt x="278384" y="757936"/>
                  </a:lnTo>
                  <a:lnTo>
                    <a:pt x="282702" y="759460"/>
                  </a:lnTo>
                  <a:lnTo>
                    <a:pt x="276987" y="773811"/>
                  </a:lnTo>
                  <a:lnTo>
                    <a:pt x="262001" y="800735"/>
                  </a:lnTo>
                  <a:lnTo>
                    <a:pt x="258191" y="799211"/>
                  </a:lnTo>
                  <a:lnTo>
                    <a:pt x="263525" y="784860"/>
                  </a:lnTo>
                  <a:lnTo>
                    <a:pt x="267843" y="786257"/>
                  </a:lnTo>
                  <a:lnTo>
                    <a:pt x="271653" y="788162"/>
                  </a:lnTo>
                  <a:lnTo>
                    <a:pt x="266319" y="802132"/>
                  </a:lnTo>
                  <a:lnTo>
                    <a:pt x="251968" y="829564"/>
                  </a:lnTo>
                  <a:lnTo>
                    <a:pt x="247650" y="828040"/>
                  </a:lnTo>
                  <a:lnTo>
                    <a:pt x="252984" y="813689"/>
                  </a:lnTo>
                  <a:lnTo>
                    <a:pt x="256794" y="815086"/>
                  </a:lnTo>
                  <a:lnTo>
                    <a:pt x="261112" y="816483"/>
                  </a:lnTo>
                  <a:lnTo>
                    <a:pt x="255778" y="830961"/>
                  </a:lnTo>
                  <a:lnTo>
                    <a:pt x="241427" y="857758"/>
                  </a:lnTo>
                  <a:lnTo>
                    <a:pt x="237617" y="856361"/>
                  </a:lnTo>
                  <a:lnTo>
                    <a:pt x="242316" y="842518"/>
                  </a:lnTo>
                  <a:lnTo>
                    <a:pt x="246634" y="843915"/>
                  </a:lnTo>
                  <a:lnTo>
                    <a:pt x="250571" y="845312"/>
                  </a:lnTo>
                  <a:lnTo>
                    <a:pt x="245237" y="859282"/>
                  </a:lnTo>
                  <a:lnTo>
                    <a:pt x="235712" y="873633"/>
                  </a:lnTo>
                  <a:lnTo>
                    <a:pt x="231775" y="872236"/>
                  </a:lnTo>
                  <a:lnTo>
                    <a:pt x="232283" y="870839"/>
                  </a:lnTo>
                  <a:lnTo>
                    <a:pt x="236093" y="872236"/>
                  </a:lnTo>
                  <a:lnTo>
                    <a:pt x="240030" y="873633"/>
                  </a:lnTo>
                  <a:lnTo>
                    <a:pt x="239522" y="875157"/>
                  </a:lnTo>
                  <a:lnTo>
                    <a:pt x="235712" y="873633"/>
                  </a:lnTo>
                  <a:lnTo>
                    <a:pt x="231775" y="872236"/>
                  </a:lnTo>
                  <a:lnTo>
                    <a:pt x="231394" y="886587"/>
                  </a:lnTo>
                  <a:lnTo>
                    <a:pt x="227076" y="885190"/>
                  </a:lnTo>
                  <a:lnTo>
                    <a:pt x="231775" y="872236"/>
                  </a:lnTo>
                  <a:lnTo>
                    <a:pt x="235712" y="873633"/>
                  </a:lnTo>
                  <a:lnTo>
                    <a:pt x="239522" y="875157"/>
                  </a:lnTo>
                  <a:lnTo>
                    <a:pt x="235204" y="888111"/>
                  </a:lnTo>
                  <a:lnTo>
                    <a:pt x="221234" y="915416"/>
                  </a:lnTo>
                  <a:lnTo>
                    <a:pt x="217424" y="914019"/>
                  </a:lnTo>
                  <a:lnTo>
                    <a:pt x="222250" y="899541"/>
                  </a:lnTo>
                  <a:lnTo>
                    <a:pt x="226060" y="901065"/>
                  </a:lnTo>
                  <a:lnTo>
                    <a:pt x="230378" y="902462"/>
                  </a:lnTo>
                  <a:lnTo>
                    <a:pt x="225044" y="916813"/>
                  </a:lnTo>
                  <a:lnTo>
                    <a:pt x="211201" y="944245"/>
                  </a:lnTo>
                  <a:lnTo>
                    <a:pt x="207391" y="942721"/>
                  </a:lnTo>
                  <a:lnTo>
                    <a:pt x="212090" y="928370"/>
                  </a:lnTo>
                  <a:lnTo>
                    <a:pt x="216408" y="929767"/>
                  </a:lnTo>
                  <a:lnTo>
                    <a:pt x="220345" y="931291"/>
                  </a:lnTo>
                  <a:lnTo>
                    <a:pt x="215519" y="945642"/>
                  </a:lnTo>
                  <a:lnTo>
                    <a:pt x="202057" y="973455"/>
                  </a:lnTo>
                  <a:lnTo>
                    <a:pt x="197739" y="972058"/>
                  </a:lnTo>
                  <a:lnTo>
                    <a:pt x="202565" y="957707"/>
                  </a:lnTo>
                  <a:lnTo>
                    <a:pt x="206375" y="958596"/>
                  </a:lnTo>
                  <a:lnTo>
                    <a:pt x="210693" y="960120"/>
                  </a:lnTo>
                  <a:lnTo>
                    <a:pt x="205867" y="974471"/>
                  </a:lnTo>
                  <a:lnTo>
                    <a:pt x="192405" y="1002284"/>
                  </a:lnTo>
                  <a:lnTo>
                    <a:pt x="188087" y="1000887"/>
                  </a:lnTo>
                  <a:lnTo>
                    <a:pt x="192913" y="986409"/>
                  </a:lnTo>
                  <a:lnTo>
                    <a:pt x="197231" y="987933"/>
                  </a:lnTo>
                  <a:lnTo>
                    <a:pt x="201041" y="989330"/>
                  </a:lnTo>
                  <a:lnTo>
                    <a:pt x="196342" y="1003681"/>
                  </a:lnTo>
                  <a:lnTo>
                    <a:pt x="185674" y="1021969"/>
                  </a:lnTo>
                  <a:lnTo>
                    <a:pt x="181864" y="1020572"/>
                  </a:lnTo>
                  <a:lnTo>
                    <a:pt x="183769" y="1015238"/>
                  </a:lnTo>
                  <a:lnTo>
                    <a:pt x="187706" y="1016762"/>
                  </a:lnTo>
                  <a:lnTo>
                    <a:pt x="191516" y="1018159"/>
                  </a:lnTo>
                  <a:lnTo>
                    <a:pt x="189992" y="1023366"/>
                  </a:lnTo>
                  <a:lnTo>
                    <a:pt x="185674" y="1021969"/>
                  </a:lnTo>
                  <a:lnTo>
                    <a:pt x="181864" y="1020572"/>
                  </a:lnTo>
                  <a:lnTo>
                    <a:pt x="182880" y="1031113"/>
                  </a:lnTo>
                  <a:lnTo>
                    <a:pt x="179070" y="1030097"/>
                  </a:lnTo>
                  <a:lnTo>
                    <a:pt x="181864" y="1020572"/>
                  </a:lnTo>
                  <a:lnTo>
                    <a:pt x="185674" y="1021969"/>
                  </a:lnTo>
                  <a:lnTo>
                    <a:pt x="189992" y="1023366"/>
                  </a:lnTo>
                  <a:lnTo>
                    <a:pt x="187198" y="1032510"/>
                  </a:lnTo>
                  <a:lnTo>
                    <a:pt x="173736" y="1060323"/>
                  </a:lnTo>
                  <a:lnTo>
                    <a:pt x="169926" y="1058926"/>
                  </a:lnTo>
                  <a:lnTo>
                    <a:pt x="174244" y="1044575"/>
                  </a:lnTo>
                  <a:lnTo>
                    <a:pt x="178562" y="1045972"/>
                  </a:lnTo>
                  <a:lnTo>
                    <a:pt x="182372" y="1046988"/>
                  </a:lnTo>
                  <a:lnTo>
                    <a:pt x="178054" y="1061847"/>
                  </a:lnTo>
                  <a:lnTo>
                    <a:pt x="165100" y="1089660"/>
                  </a:lnTo>
                  <a:lnTo>
                    <a:pt x="160782" y="1088263"/>
                  </a:lnTo>
                  <a:lnTo>
                    <a:pt x="165608" y="1073785"/>
                  </a:lnTo>
                  <a:lnTo>
                    <a:pt x="169418" y="1074801"/>
                  </a:lnTo>
                  <a:lnTo>
                    <a:pt x="173228" y="1076198"/>
                  </a:lnTo>
                  <a:lnTo>
                    <a:pt x="168910" y="1090676"/>
                  </a:lnTo>
                  <a:lnTo>
                    <a:pt x="155956" y="1118489"/>
                  </a:lnTo>
                  <a:lnTo>
                    <a:pt x="152146" y="1117473"/>
                  </a:lnTo>
                  <a:lnTo>
                    <a:pt x="156464" y="1102614"/>
                  </a:lnTo>
                  <a:lnTo>
                    <a:pt x="160274" y="1104011"/>
                  </a:lnTo>
                  <a:lnTo>
                    <a:pt x="164592" y="1105027"/>
                  </a:lnTo>
                  <a:lnTo>
                    <a:pt x="160274" y="1119886"/>
                  </a:lnTo>
                  <a:lnTo>
                    <a:pt x="147320" y="1147699"/>
                  </a:lnTo>
                  <a:lnTo>
                    <a:pt x="143510" y="1146810"/>
                  </a:lnTo>
                  <a:lnTo>
                    <a:pt x="147828" y="1131951"/>
                  </a:lnTo>
                  <a:lnTo>
                    <a:pt x="151638" y="1133348"/>
                  </a:lnTo>
                  <a:lnTo>
                    <a:pt x="155448" y="1134364"/>
                  </a:lnTo>
                  <a:lnTo>
                    <a:pt x="151130" y="1149223"/>
                  </a:lnTo>
                  <a:lnTo>
                    <a:pt x="138684" y="1177036"/>
                  </a:lnTo>
                  <a:lnTo>
                    <a:pt x="134366" y="1176020"/>
                  </a:lnTo>
                  <a:lnTo>
                    <a:pt x="139192" y="1161161"/>
                  </a:lnTo>
                  <a:lnTo>
                    <a:pt x="143002" y="1162558"/>
                  </a:lnTo>
                  <a:lnTo>
                    <a:pt x="146812" y="1163574"/>
                  </a:lnTo>
                  <a:lnTo>
                    <a:pt x="142494" y="1178433"/>
                  </a:lnTo>
                  <a:lnTo>
                    <a:pt x="130048" y="1206246"/>
                  </a:lnTo>
                  <a:lnTo>
                    <a:pt x="126238" y="1205357"/>
                  </a:lnTo>
                  <a:lnTo>
                    <a:pt x="130048" y="1190498"/>
                  </a:lnTo>
                  <a:lnTo>
                    <a:pt x="134366" y="1191895"/>
                  </a:lnTo>
                  <a:lnTo>
                    <a:pt x="138176" y="1192911"/>
                  </a:lnTo>
                  <a:lnTo>
                    <a:pt x="134366" y="1207262"/>
                  </a:lnTo>
                  <a:lnTo>
                    <a:pt x="122428" y="1233678"/>
                  </a:lnTo>
                  <a:lnTo>
                    <a:pt x="118110" y="1232662"/>
                  </a:lnTo>
                  <a:lnTo>
                    <a:pt x="121920" y="1219708"/>
                  </a:lnTo>
                  <a:lnTo>
                    <a:pt x="125730" y="1221232"/>
                  </a:lnTo>
                  <a:lnTo>
                    <a:pt x="130048" y="1222121"/>
                  </a:lnTo>
                  <a:lnTo>
                    <a:pt x="126238" y="1235075"/>
                  </a:lnTo>
                  <a:lnTo>
                    <a:pt x="122428" y="1233678"/>
                  </a:lnTo>
                  <a:lnTo>
                    <a:pt x="118110" y="1232662"/>
                  </a:lnTo>
                  <a:lnTo>
                    <a:pt x="121920" y="1235583"/>
                  </a:lnTo>
                  <a:lnTo>
                    <a:pt x="117602" y="1234567"/>
                  </a:lnTo>
                  <a:lnTo>
                    <a:pt x="118110" y="1232662"/>
                  </a:lnTo>
                  <a:lnTo>
                    <a:pt x="122428" y="1233678"/>
                  </a:lnTo>
                  <a:lnTo>
                    <a:pt x="126238" y="1235075"/>
                  </a:lnTo>
                  <a:lnTo>
                    <a:pt x="125730" y="1236599"/>
                  </a:lnTo>
                  <a:lnTo>
                    <a:pt x="113792" y="1264920"/>
                  </a:lnTo>
                  <a:lnTo>
                    <a:pt x="109474" y="1263904"/>
                  </a:lnTo>
                  <a:lnTo>
                    <a:pt x="113792" y="1249045"/>
                  </a:lnTo>
                  <a:lnTo>
                    <a:pt x="117602" y="1250442"/>
                  </a:lnTo>
                  <a:lnTo>
                    <a:pt x="121920" y="1251458"/>
                  </a:lnTo>
                  <a:lnTo>
                    <a:pt x="117602" y="1266317"/>
                  </a:lnTo>
                  <a:lnTo>
                    <a:pt x="109474" y="1279779"/>
                  </a:lnTo>
                  <a:lnTo>
                    <a:pt x="105156" y="1278763"/>
                  </a:lnTo>
                  <a:lnTo>
                    <a:pt x="105537" y="1278255"/>
                  </a:lnTo>
                  <a:lnTo>
                    <a:pt x="109474" y="1279779"/>
                  </a:lnTo>
                  <a:lnTo>
                    <a:pt x="113792" y="1280668"/>
                  </a:lnTo>
                  <a:lnTo>
                    <a:pt x="113284" y="1281176"/>
                  </a:lnTo>
                  <a:lnTo>
                    <a:pt x="109474" y="1279779"/>
                  </a:lnTo>
                  <a:lnTo>
                    <a:pt x="105156" y="1278763"/>
                  </a:lnTo>
                  <a:lnTo>
                    <a:pt x="105537" y="1294130"/>
                  </a:lnTo>
                  <a:lnTo>
                    <a:pt x="101219" y="1293241"/>
                  </a:lnTo>
                  <a:lnTo>
                    <a:pt x="105156" y="1278763"/>
                  </a:lnTo>
                  <a:lnTo>
                    <a:pt x="109474" y="1279779"/>
                  </a:lnTo>
                  <a:lnTo>
                    <a:pt x="113284" y="1281176"/>
                  </a:lnTo>
                  <a:lnTo>
                    <a:pt x="109474" y="1295527"/>
                  </a:lnTo>
                  <a:lnTo>
                    <a:pt x="97409" y="1323848"/>
                  </a:lnTo>
                  <a:lnTo>
                    <a:pt x="93091" y="1322451"/>
                  </a:lnTo>
                  <a:lnTo>
                    <a:pt x="97409" y="1308100"/>
                  </a:lnTo>
                  <a:lnTo>
                    <a:pt x="101219" y="1308989"/>
                  </a:lnTo>
                  <a:lnTo>
                    <a:pt x="105537" y="1310005"/>
                  </a:lnTo>
                  <a:lnTo>
                    <a:pt x="101219" y="1324864"/>
                  </a:lnTo>
                  <a:lnTo>
                    <a:pt x="89789" y="1353185"/>
                  </a:lnTo>
                  <a:lnTo>
                    <a:pt x="85471" y="1352169"/>
                  </a:lnTo>
                  <a:lnTo>
                    <a:pt x="89281" y="1337310"/>
                  </a:lnTo>
                  <a:lnTo>
                    <a:pt x="93599" y="1338326"/>
                  </a:lnTo>
                  <a:lnTo>
                    <a:pt x="97409" y="1339723"/>
                  </a:lnTo>
                  <a:lnTo>
                    <a:pt x="93599" y="1354201"/>
                  </a:lnTo>
                  <a:lnTo>
                    <a:pt x="83439" y="1376172"/>
                  </a:lnTo>
                  <a:lnTo>
                    <a:pt x="79121" y="1374775"/>
                  </a:lnTo>
                  <a:lnTo>
                    <a:pt x="81534" y="1366647"/>
                  </a:lnTo>
                  <a:lnTo>
                    <a:pt x="85471" y="1368044"/>
                  </a:lnTo>
                  <a:lnTo>
                    <a:pt x="89789" y="1369060"/>
                  </a:lnTo>
                  <a:lnTo>
                    <a:pt x="87376" y="1377188"/>
                  </a:lnTo>
                  <a:lnTo>
                    <a:pt x="83439" y="1376172"/>
                  </a:lnTo>
                  <a:lnTo>
                    <a:pt x="79121" y="1374775"/>
                  </a:lnTo>
                  <a:lnTo>
                    <a:pt x="81534" y="1382522"/>
                  </a:lnTo>
                  <a:lnTo>
                    <a:pt x="77724" y="1381506"/>
                  </a:lnTo>
                  <a:lnTo>
                    <a:pt x="79121" y="1374775"/>
                  </a:lnTo>
                  <a:lnTo>
                    <a:pt x="83439" y="1376172"/>
                  </a:lnTo>
                  <a:lnTo>
                    <a:pt x="87376" y="1377188"/>
                  </a:lnTo>
                  <a:lnTo>
                    <a:pt x="85852" y="1383919"/>
                  </a:lnTo>
                  <a:lnTo>
                    <a:pt x="73914" y="1412240"/>
                  </a:lnTo>
                  <a:lnTo>
                    <a:pt x="70104" y="1411224"/>
                  </a:lnTo>
                  <a:lnTo>
                    <a:pt x="73914" y="1396365"/>
                  </a:lnTo>
                  <a:lnTo>
                    <a:pt x="77724" y="1397381"/>
                  </a:lnTo>
                  <a:lnTo>
                    <a:pt x="82042" y="1398270"/>
                  </a:lnTo>
                  <a:lnTo>
                    <a:pt x="78232" y="1413129"/>
                  </a:lnTo>
                  <a:lnTo>
                    <a:pt x="66167" y="1441450"/>
                  </a:lnTo>
                  <a:lnTo>
                    <a:pt x="62357" y="1440561"/>
                  </a:lnTo>
                  <a:lnTo>
                    <a:pt x="66167" y="1425702"/>
                  </a:lnTo>
                  <a:lnTo>
                    <a:pt x="70104" y="1427099"/>
                  </a:lnTo>
                  <a:lnTo>
                    <a:pt x="74422" y="1428115"/>
                  </a:lnTo>
                  <a:lnTo>
                    <a:pt x="70485" y="1442974"/>
                  </a:lnTo>
                  <a:lnTo>
                    <a:pt x="59055" y="1471295"/>
                  </a:lnTo>
                  <a:lnTo>
                    <a:pt x="54737" y="1470279"/>
                  </a:lnTo>
                  <a:lnTo>
                    <a:pt x="58547" y="1455420"/>
                  </a:lnTo>
                  <a:lnTo>
                    <a:pt x="62357" y="1456436"/>
                  </a:lnTo>
                  <a:lnTo>
                    <a:pt x="66675" y="1457325"/>
                  </a:lnTo>
                  <a:lnTo>
                    <a:pt x="62865" y="1472184"/>
                  </a:lnTo>
                  <a:lnTo>
                    <a:pt x="51308" y="1500505"/>
                  </a:lnTo>
                  <a:lnTo>
                    <a:pt x="47498" y="1499616"/>
                  </a:lnTo>
                  <a:lnTo>
                    <a:pt x="50800" y="1485138"/>
                  </a:lnTo>
                  <a:lnTo>
                    <a:pt x="55118" y="1486154"/>
                  </a:lnTo>
                  <a:lnTo>
                    <a:pt x="59055" y="1487043"/>
                  </a:lnTo>
                  <a:lnTo>
                    <a:pt x="55626" y="1502029"/>
                  </a:lnTo>
                  <a:lnTo>
                    <a:pt x="44196" y="1530350"/>
                  </a:lnTo>
                  <a:lnTo>
                    <a:pt x="39751" y="1529334"/>
                  </a:lnTo>
                  <a:lnTo>
                    <a:pt x="43688" y="1514475"/>
                  </a:lnTo>
                  <a:lnTo>
                    <a:pt x="48006" y="1515364"/>
                  </a:lnTo>
                  <a:lnTo>
                    <a:pt x="51816" y="1516380"/>
                  </a:lnTo>
                  <a:lnTo>
                    <a:pt x="48006" y="1531239"/>
                  </a:lnTo>
                  <a:lnTo>
                    <a:pt x="36957" y="1560068"/>
                  </a:lnTo>
                  <a:lnTo>
                    <a:pt x="32639" y="1559052"/>
                  </a:lnTo>
                  <a:lnTo>
                    <a:pt x="36449" y="1544193"/>
                  </a:lnTo>
                  <a:lnTo>
                    <a:pt x="40259" y="1545209"/>
                  </a:lnTo>
                  <a:lnTo>
                    <a:pt x="44577" y="1546098"/>
                  </a:lnTo>
                  <a:lnTo>
                    <a:pt x="40767" y="1561084"/>
                  </a:lnTo>
                  <a:lnTo>
                    <a:pt x="30734" y="1584960"/>
                  </a:lnTo>
                  <a:lnTo>
                    <a:pt x="26797" y="1584071"/>
                  </a:lnTo>
                  <a:lnTo>
                    <a:pt x="29210" y="1574038"/>
                  </a:lnTo>
                  <a:lnTo>
                    <a:pt x="33147" y="1574927"/>
                  </a:lnTo>
                  <a:lnTo>
                    <a:pt x="37465" y="1575943"/>
                  </a:lnTo>
                  <a:lnTo>
                    <a:pt x="35052" y="1585976"/>
                  </a:lnTo>
                  <a:lnTo>
                    <a:pt x="30734" y="1584960"/>
                  </a:lnTo>
                  <a:lnTo>
                    <a:pt x="26797" y="1584071"/>
                  </a:lnTo>
                  <a:lnTo>
                    <a:pt x="29718" y="1589278"/>
                  </a:lnTo>
                  <a:lnTo>
                    <a:pt x="25400" y="1588389"/>
                  </a:lnTo>
                  <a:lnTo>
                    <a:pt x="26797" y="1584071"/>
                  </a:lnTo>
                  <a:lnTo>
                    <a:pt x="30734" y="1584960"/>
                  </a:lnTo>
                  <a:lnTo>
                    <a:pt x="35052" y="1585976"/>
                  </a:lnTo>
                  <a:lnTo>
                    <a:pt x="33528" y="1590294"/>
                  </a:lnTo>
                  <a:lnTo>
                    <a:pt x="22479" y="1619123"/>
                  </a:lnTo>
                  <a:lnTo>
                    <a:pt x="18669" y="1618107"/>
                  </a:lnTo>
                  <a:lnTo>
                    <a:pt x="22098" y="1603248"/>
                  </a:lnTo>
                  <a:lnTo>
                    <a:pt x="25908" y="1604264"/>
                  </a:lnTo>
                  <a:lnTo>
                    <a:pt x="30226" y="1605153"/>
                  </a:lnTo>
                  <a:lnTo>
                    <a:pt x="26797" y="1620012"/>
                  </a:lnTo>
                  <a:lnTo>
                    <a:pt x="17272" y="1640713"/>
                  </a:lnTo>
                  <a:lnTo>
                    <a:pt x="13462" y="1639697"/>
                  </a:lnTo>
                  <a:lnTo>
                    <a:pt x="14859" y="1632966"/>
                  </a:lnTo>
                  <a:lnTo>
                    <a:pt x="19177" y="1633982"/>
                  </a:lnTo>
                  <a:lnTo>
                    <a:pt x="22987" y="1634998"/>
                  </a:lnTo>
                  <a:lnTo>
                    <a:pt x="21590" y="1641602"/>
                  </a:lnTo>
                  <a:lnTo>
                    <a:pt x="17272" y="1640713"/>
                  </a:lnTo>
                  <a:lnTo>
                    <a:pt x="13462" y="1639697"/>
                  </a:lnTo>
                  <a:lnTo>
                    <a:pt x="15367" y="1648841"/>
                  </a:lnTo>
                  <a:lnTo>
                    <a:pt x="11557" y="1647952"/>
                  </a:lnTo>
                  <a:lnTo>
                    <a:pt x="13462" y="1639697"/>
                  </a:lnTo>
                  <a:lnTo>
                    <a:pt x="17272" y="1640713"/>
                  </a:lnTo>
                  <a:lnTo>
                    <a:pt x="21590" y="1641602"/>
                  </a:lnTo>
                  <a:lnTo>
                    <a:pt x="19685" y="1649857"/>
                  </a:lnTo>
                  <a:lnTo>
                    <a:pt x="8636" y="1678559"/>
                  </a:lnTo>
                  <a:lnTo>
                    <a:pt x="4318" y="1677670"/>
                  </a:lnTo>
                  <a:lnTo>
                    <a:pt x="8128" y="1662811"/>
                  </a:lnTo>
                  <a:lnTo>
                    <a:pt x="11938" y="1663700"/>
                  </a:lnTo>
                  <a:lnTo>
                    <a:pt x="16256" y="1664716"/>
                  </a:lnTo>
                  <a:lnTo>
                    <a:pt x="12954" y="1679575"/>
                  </a:lnTo>
                  <a:lnTo>
                    <a:pt x="4318" y="1698244"/>
                  </a:lnTo>
                  <a:lnTo>
                    <a:pt x="0" y="1696847"/>
                  </a:lnTo>
                  <a:lnTo>
                    <a:pt x="889" y="1692529"/>
                  </a:lnTo>
                  <a:lnTo>
                    <a:pt x="5207" y="1693545"/>
                  </a:lnTo>
                  <a:lnTo>
                    <a:pt x="9144" y="1694434"/>
                  </a:lnTo>
                  <a:lnTo>
                    <a:pt x="8128" y="169926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5318" y="2671699"/>
              <a:ext cx="1149986" cy="1699261"/>
            </a:xfrm>
            <a:custGeom>
              <a:avLst/>
              <a:gdLst/>
              <a:ahLst/>
              <a:cxnLst/>
              <a:rect l="0" t="0" r="0" b="0"/>
              <a:pathLst>
                <a:path w="1149986" h="1699261">
                  <a:moveTo>
                    <a:pt x="1136523" y="13970"/>
                  </a:moveTo>
                  <a:lnTo>
                    <a:pt x="1133729" y="11049"/>
                  </a:lnTo>
                  <a:lnTo>
                    <a:pt x="1143762" y="0"/>
                  </a:lnTo>
                  <a:lnTo>
                    <a:pt x="1146683" y="2921"/>
                  </a:lnTo>
                  <a:lnTo>
                    <a:pt x="1149985" y="5334"/>
                  </a:lnTo>
                  <a:lnTo>
                    <a:pt x="1139952" y="16891"/>
                  </a:lnTo>
                  <a:lnTo>
                    <a:pt x="1120775" y="31242"/>
                  </a:lnTo>
                  <a:lnTo>
                    <a:pt x="1117346" y="28829"/>
                  </a:lnTo>
                  <a:lnTo>
                    <a:pt x="1123188" y="22606"/>
                  </a:lnTo>
                  <a:lnTo>
                    <a:pt x="1126490" y="25527"/>
                  </a:lnTo>
                  <a:lnTo>
                    <a:pt x="1129411" y="27940"/>
                  </a:lnTo>
                  <a:lnTo>
                    <a:pt x="1124077" y="34163"/>
                  </a:lnTo>
                  <a:lnTo>
                    <a:pt x="1120775" y="31242"/>
                  </a:lnTo>
                  <a:lnTo>
                    <a:pt x="1124077" y="34163"/>
                  </a:lnTo>
                  <a:lnTo>
                    <a:pt x="1123569" y="34544"/>
                  </a:lnTo>
                  <a:lnTo>
                    <a:pt x="1115949" y="36576"/>
                  </a:lnTo>
                  <a:lnTo>
                    <a:pt x="1113028" y="33655"/>
                  </a:lnTo>
                  <a:lnTo>
                    <a:pt x="1117854" y="28321"/>
                  </a:lnTo>
                  <a:lnTo>
                    <a:pt x="1120775" y="31242"/>
                  </a:lnTo>
                  <a:lnTo>
                    <a:pt x="1123569" y="34544"/>
                  </a:lnTo>
                  <a:lnTo>
                    <a:pt x="1118870" y="39370"/>
                  </a:lnTo>
                  <a:lnTo>
                    <a:pt x="1094867" y="58166"/>
                  </a:lnTo>
                  <a:lnTo>
                    <a:pt x="1091946" y="55245"/>
                  </a:lnTo>
                  <a:lnTo>
                    <a:pt x="1102487" y="44196"/>
                  </a:lnTo>
                  <a:lnTo>
                    <a:pt x="1105408" y="47625"/>
                  </a:lnTo>
                  <a:lnTo>
                    <a:pt x="1108202" y="50419"/>
                  </a:lnTo>
                  <a:lnTo>
                    <a:pt x="1097661" y="61468"/>
                  </a:lnTo>
                  <a:lnTo>
                    <a:pt x="1073277" y="79756"/>
                  </a:lnTo>
                  <a:lnTo>
                    <a:pt x="1070356" y="76835"/>
                  </a:lnTo>
                  <a:lnTo>
                    <a:pt x="1080897" y="66294"/>
                  </a:lnTo>
                  <a:lnTo>
                    <a:pt x="1084199" y="69215"/>
                  </a:lnTo>
                  <a:lnTo>
                    <a:pt x="1087120" y="72009"/>
                  </a:lnTo>
                  <a:lnTo>
                    <a:pt x="1076071" y="82550"/>
                  </a:lnTo>
                  <a:lnTo>
                    <a:pt x="1051179" y="100838"/>
                  </a:lnTo>
                  <a:lnTo>
                    <a:pt x="1048258" y="97917"/>
                  </a:lnTo>
                  <a:lnTo>
                    <a:pt x="1059307" y="87376"/>
                  </a:lnTo>
                  <a:lnTo>
                    <a:pt x="1062228" y="90297"/>
                  </a:lnTo>
                  <a:lnTo>
                    <a:pt x="1065022" y="93599"/>
                  </a:lnTo>
                  <a:lnTo>
                    <a:pt x="1053973" y="104140"/>
                  </a:lnTo>
                  <a:lnTo>
                    <a:pt x="1030478" y="121031"/>
                  </a:lnTo>
                  <a:lnTo>
                    <a:pt x="1027557" y="117602"/>
                  </a:lnTo>
                  <a:lnTo>
                    <a:pt x="1037209" y="108585"/>
                  </a:lnTo>
                  <a:lnTo>
                    <a:pt x="1040130" y="111379"/>
                  </a:lnTo>
                  <a:lnTo>
                    <a:pt x="1042924" y="114808"/>
                  </a:lnTo>
                  <a:lnTo>
                    <a:pt x="1033399" y="123825"/>
                  </a:lnTo>
                  <a:lnTo>
                    <a:pt x="1030478" y="121031"/>
                  </a:lnTo>
                  <a:lnTo>
                    <a:pt x="1033399" y="123825"/>
                  </a:lnTo>
                  <a:lnTo>
                    <a:pt x="1029081" y="121920"/>
                  </a:lnTo>
                  <a:lnTo>
                    <a:pt x="1026160" y="119126"/>
                  </a:lnTo>
                  <a:lnTo>
                    <a:pt x="1027557" y="117602"/>
                  </a:lnTo>
                  <a:lnTo>
                    <a:pt x="1030478" y="121031"/>
                  </a:lnTo>
                  <a:lnTo>
                    <a:pt x="1033399" y="123825"/>
                  </a:lnTo>
                  <a:lnTo>
                    <a:pt x="1031875" y="125349"/>
                  </a:lnTo>
                  <a:lnTo>
                    <a:pt x="1006983" y="142621"/>
                  </a:lnTo>
                  <a:lnTo>
                    <a:pt x="1004062" y="139700"/>
                  </a:lnTo>
                  <a:lnTo>
                    <a:pt x="1015111" y="129159"/>
                  </a:lnTo>
                  <a:lnTo>
                    <a:pt x="1018032" y="132461"/>
                  </a:lnTo>
                  <a:lnTo>
                    <a:pt x="1020953" y="135382"/>
                  </a:lnTo>
                  <a:lnTo>
                    <a:pt x="1009904" y="145923"/>
                  </a:lnTo>
                  <a:lnTo>
                    <a:pt x="984377" y="163195"/>
                  </a:lnTo>
                  <a:lnTo>
                    <a:pt x="981583" y="160401"/>
                  </a:lnTo>
                  <a:lnTo>
                    <a:pt x="993013" y="150241"/>
                  </a:lnTo>
                  <a:lnTo>
                    <a:pt x="995934" y="153162"/>
                  </a:lnTo>
                  <a:lnTo>
                    <a:pt x="998855" y="156464"/>
                  </a:lnTo>
                  <a:lnTo>
                    <a:pt x="987298" y="166624"/>
                  </a:lnTo>
                  <a:lnTo>
                    <a:pt x="961898" y="183896"/>
                  </a:lnTo>
                  <a:lnTo>
                    <a:pt x="958977" y="180975"/>
                  </a:lnTo>
                  <a:lnTo>
                    <a:pt x="970534" y="170434"/>
                  </a:lnTo>
                  <a:lnTo>
                    <a:pt x="973328" y="173863"/>
                  </a:lnTo>
                  <a:lnTo>
                    <a:pt x="976249" y="176657"/>
                  </a:lnTo>
                  <a:lnTo>
                    <a:pt x="964692" y="187198"/>
                  </a:lnTo>
                  <a:lnTo>
                    <a:pt x="939292" y="204470"/>
                  </a:lnTo>
                  <a:lnTo>
                    <a:pt x="936879" y="201676"/>
                  </a:lnTo>
                  <a:lnTo>
                    <a:pt x="947928" y="191135"/>
                  </a:lnTo>
                  <a:lnTo>
                    <a:pt x="950849" y="194437"/>
                  </a:lnTo>
                  <a:lnTo>
                    <a:pt x="953643" y="197358"/>
                  </a:lnTo>
                  <a:lnTo>
                    <a:pt x="942213" y="207899"/>
                  </a:lnTo>
                  <a:lnTo>
                    <a:pt x="925322" y="217424"/>
                  </a:lnTo>
                  <a:lnTo>
                    <a:pt x="922528" y="214122"/>
                  </a:lnTo>
                  <a:lnTo>
                    <a:pt x="925322" y="211709"/>
                  </a:lnTo>
                  <a:lnTo>
                    <a:pt x="928243" y="214630"/>
                  </a:lnTo>
                  <a:lnTo>
                    <a:pt x="931164" y="217932"/>
                  </a:lnTo>
                  <a:lnTo>
                    <a:pt x="928243" y="220345"/>
                  </a:lnTo>
                  <a:lnTo>
                    <a:pt x="925322" y="217424"/>
                  </a:lnTo>
                  <a:lnTo>
                    <a:pt x="928243" y="220345"/>
                  </a:lnTo>
                  <a:lnTo>
                    <a:pt x="916686" y="225171"/>
                  </a:lnTo>
                  <a:lnTo>
                    <a:pt x="914400" y="221742"/>
                  </a:lnTo>
                  <a:lnTo>
                    <a:pt x="922528" y="214122"/>
                  </a:lnTo>
                  <a:lnTo>
                    <a:pt x="925322" y="217424"/>
                  </a:lnTo>
                  <a:lnTo>
                    <a:pt x="928243" y="220345"/>
                  </a:lnTo>
                  <a:lnTo>
                    <a:pt x="919607" y="228092"/>
                  </a:lnTo>
                  <a:lnTo>
                    <a:pt x="894207" y="245745"/>
                  </a:lnTo>
                  <a:lnTo>
                    <a:pt x="891794" y="242443"/>
                  </a:lnTo>
                  <a:lnTo>
                    <a:pt x="902843" y="232410"/>
                  </a:lnTo>
                  <a:lnTo>
                    <a:pt x="905637" y="235204"/>
                  </a:lnTo>
                  <a:lnTo>
                    <a:pt x="908558" y="238633"/>
                  </a:lnTo>
                  <a:lnTo>
                    <a:pt x="897001" y="248666"/>
                  </a:lnTo>
                  <a:lnTo>
                    <a:pt x="872109" y="265938"/>
                  </a:lnTo>
                  <a:lnTo>
                    <a:pt x="869188" y="263144"/>
                  </a:lnTo>
                  <a:lnTo>
                    <a:pt x="880237" y="252476"/>
                  </a:lnTo>
                  <a:lnTo>
                    <a:pt x="883158" y="255905"/>
                  </a:lnTo>
                  <a:lnTo>
                    <a:pt x="886079" y="258826"/>
                  </a:lnTo>
                  <a:lnTo>
                    <a:pt x="875030" y="269367"/>
                  </a:lnTo>
                  <a:lnTo>
                    <a:pt x="849503" y="286639"/>
                  </a:lnTo>
                  <a:lnTo>
                    <a:pt x="846709" y="283718"/>
                  </a:lnTo>
                  <a:lnTo>
                    <a:pt x="857758" y="273177"/>
                  </a:lnTo>
                  <a:lnTo>
                    <a:pt x="860552" y="276479"/>
                  </a:lnTo>
                  <a:lnTo>
                    <a:pt x="863473" y="279400"/>
                  </a:lnTo>
                  <a:lnTo>
                    <a:pt x="852424" y="289941"/>
                  </a:lnTo>
                  <a:lnTo>
                    <a:pt x="827024" y="307721"/>
                  </a:lnTo>
                  <a:lnTo>
                    <a:pt x="824103" y="304419"/>
                  </a:lnTo>
                  <a:lnTo>
                    <a:pt x="835660" y="293751"/>
                  </a:lnTo>
                  <a:lnTo>
                    <a:pt x="838454" y="297180"/>
                  </a:lnTo>
                  <a:lnTo>
                    <a:pt x="841375" y="300101"/>
                  </a:lnTo>
                  <a:lnTo>
                    <a:pt x="829818" y="310642"/>
                  </a:lnTo>
                  <a:lnTo>
                    <a:pt x="809752" y="323596"/>
                  </a:lnTo>
                  <a:lnTo>
                    <a:pt x="806831" y="320675"/>
                  </a:lnTo>
                  <a:lnTo>
                    <a:pt x="813054" y="314960"/>
                  </a:lnTo>
                  <a:lnTo>
                    <a:pt x="815975" y="317754"/>
                  </a:lnTo>
                  <a:lnTo>
                    <a:pt x="818769" y="321183"/>
                  </a:lnTo>
                  <a:lnTo>
                    <a:pt x="812546" y="326898"/>
                  </a:lnTo>
                  <a:lnTo>
                    <a:pt x="809752" y="323596"/>
                  </a:lnTo>
                  <a:lnTo>
                    <a:pt x="806831" y="320675"/>
                  </a:lnTo>
                  <a:lnTo>
                    <a:pt x="804926" y="328422"/>
                  </a:lnTo>
                  <a:lnTo>
                    <a:pt x="802005" y="324993"/>
                  </a:lnTo>
                  <a:lnTo>
                    <a:pt x="806831" y="320675"/>
                  </a:lnTo>
                  <a:lnTo>
                    <a:pt x="809752" y="323596"/>
                  </a:lnTo>
                  <a:lnTo>
                    <a:pt x="812546" y="326898"/>
                  </a:lnTo>
                  <a:lnTo>
                    <a:pt x="807720" y="331216"/>
                  </a:lnTo>
                  <a:lnTo>
                    <a:pt x="782828" y="349504"/>
                  </a:lnTo>
                  <a:lnTo>
                    <a:pt x="779907" y="346075"/>
                  </a:lnTo>
                  <a:lnTo>
                    <a:pt x="790956" y="335534"/>
                  </a:lnTo>
                  <a:lnTo>
                    <a:pt x="793877" y="338963"/>
                  </a:lnTo>
                  <a:lnTo>
                    <a:pt x="796798" y="341757"/>
                  </a:lnTo>
                  <a:lnTo>
                    <a:pt x="785749" y="352425"/>
                  </a:lnTo>
                  <a:lnTo>
                    <a:pt x="769366" y="361950"/>
                  </a:lnTo>
                  <a:lnTo>
                    <a:pt x="766445" y="359029"/>
                  </a:lnTo>
                  <a:lnTo>
                    <a:pt x="768858" y="356743"/>
                  </a:lnTo>
                  <a:lnTo>
                    <a:pt x="771779" y="359537"/>
                  </a:lnTo>
                  <a:lnTo>
                    <a:pt x="774700" y="362966"/>
                  </a:lnTo>
                  <a:lnTo>
                    <a:pt x="772287" y="365379"/>
                  </a:lnTo>
                  <a:lnTo>
                    <a:pt x="769366" y="361950"/>
                  </a:lnTo>
                  <a:lnTo>
                    <a:pt x="766445" y="359029"/>
                  </a:lnTo>
                  <a:lnTo>
                    <a:pt x="760730" y="370078"/>
                  </a:lnTo>
                  <a:lnTo>
                    <a:pt x="757809" y="367284"/>
                  </a:lnTo>
                  <a:lnTo>
                    <a:pt x="766445" y="359029"/>
                  </a:lnTo>
                  <a:lnTo>
                    <a:pt x="769366" y="361950"/>
                  </a:lnTo>
                  <a:lnTo>
                    <a:pt x="772287" y="364871"/>
                  </a:lnTo>
                  <a:lnTo>
                    <a:pt x="763651" y="373507"/>
                  </a:lnTo>
                  <a:lnTo>
                    <a:pt x="738632" y="391668"/>
                  </a:lnTo>
                  <a:lnTo>
                    <a:pt x="735838" y="388366"/>
                  </a:lnTo>
                  <a:lnTo>
                    <a:pt x="746760" y="377825"/>
                  </a:lnTo>
                  <a:lnTo>
                    <a:pt x="749681" y="381127"/>
                  </a:lnTo>
                  <a:lnTo>
                    <a:pt x="752602" y="384048"/>
                  </a:lnTo>
                  <a:lnTo>
                    <a:pt x="742061" y="394589"/>
                  </a:lnTo>
                  <a:lnTo>
                    <a:pt x="717042" y="412877"/>
                  </a:lnTo>
                  <a:lnTo>
                    <a:pt x="714121" y="409956"/>
                  </a:lnTo>
                  <a:lnTo>
                    <a:pt x="724789" y="399415"/>
                  </a:lnTo>
                  <a:lnTo>
                    <a:pt x="728091" y="402336"/>
                  </a:lnTo>
                  <a:lnTo>
                    <a:pt x="731012" y="405130"/>
                  </a:lnTo>
                  <a:lnTo>
                    <a:pt x="719963" y="415671"/>
                  </a:lnTo>
                  <a:lnTo>
                    <a:pt x="695452" y="434467"/>
                  </a:lnTo>
                  <a:lnTo>
                    <a:pt x="692531" y="431546"/>
                  </a:lnTo>
                  <a:lnTo>
                    <a:pt x="703580" y="420497"/>
                  </a:lnTo>
                  <a:lnTo>
                    <a:pt x="706501" y="423926"/>
                  </a:lnTo>
                  <a:lnTo>
                    <a:pt x="709422" y="426720"/>
                  </a:lnTo>
                  <a:lnTo>
                    <a:pt x="698754" y="437261"/>
                  </a:lnTo>
                  <a:lnTo>
                    <a:pt x="674370" y="456565"/>
                  </a:lnTo>
                  <a:lnTo>
                    <a:pt x="671449" y="453136"/>
                  </a:lnTo>
                  <a:lnTo>
                    <a:pt x="681990" y="442595"/>
                  </a:lnTo>
                  <a:lnTo>
                    <a:pt x="684911" y="445516"/>
                  </a:lnTo>
                  <a:lnTo>
                    <a:pt x="687832" y="448310"/>
                  </a:lnTo>
                  <a:lnTo>
                    <a:pt x="677164" y="459359"/>
                  </a:lnTo>
                  <a:lnTo>
                    <a:pt x="653161" y="478155"/>
                  </a:lnTo>
                  <a:lnTo>
                    <a:pt x="649859" y="475234"/>
                  </a:lnTo>
                  <a:lnTo>
                    <a:pt x="660908" y="464185"/>
                  </a:lnTo>
                  <a:lnTo>
                    <a:pt x="663829" y="467106"/>
                  </a:lnTo>
                  <a:lnTo>
                    <a:pt x="666623" y="469900"/>
                  </a:lnTo>
                  <a:lnTo>
                    <a:pt x="656082" y="480949"/>
                  </a:lnTo>
                  <a:lnTo>
                    <a:pt x="632079" y="500253"/>
                  </a:lnTo>
                  <a:lnTo>
                    <a:pt x="629158" y="497332"/>
                  </a:lnTo>
                  <a:lnTo>
                    <a:pt x="639318" y="486283"/>
                  </a:lnTo>
                  <a:lnTo>
                    <a:pt x="642620" y="489204"/>
                  </a:lnTo>
                  <a:lnTo>
                    <a:pt x="645541" y="491998"/>
                  </a:lnTo>
                  <a:lnTo>
                    <a:pt x="635508" y="503047"/>
                  </a:lnTo>
                  <a:lnTo>
                    <a:pt x="611505" y="522732"/>
                  </a:lnTo>
                  <a:lnTo>
                    <a:pt x="608584" y="519938"/>
                  </a:lnTo>
                  <a:lnTo>
                    <a:pt x="618617" y="508889"/>
                  </a:lnTo>
                  <a:lnTo>
                    <a:pt x="622046" y="511683"/>
                  </a:lnTo>
                  <a:lnTo>
                    <a:pt x="624840" y="514604"/>
                  </a:lnTo>
                  <a:lnTo>
                    <a:pt x="614807" y="525653"/>
                  </a:lnTo>
                  <a:lnTo>
                    <a:pt x="590804" y="545338"/>
                  </a:lnTo>
                  <a:lnTo>
                    <a:pt x="587883" y="542417"/>
                  </a:lnTo>
                  <a:lnTo>
                    <a:pt x="598043" y="530860"/>
                  </a:lnTo>
                  <a:lnTo>
                    <a:pt x="601345" y="533781"/>
                  </a:lnTo>
                  <a:lnTo>
                    <a:pt x="604266" y="536702"/>
                  </a:lnTo>
                  <a:lnTo>
                    <a:pt x="594233" y="548259"/>
                  </a:lnTo>
                  <a:lnTo>
                    <a:pt x="570611" y="567944"/>
                  </a:lnTo>
                  <a:lnTo>
                    <a:pt x="567817" y="565023"/>
                  </a:lnTo>
                  <a:lnTo>
                    <a:pt x="577850" y="553974"/>
                  </a:lnTo>
                  <a:lnTo>
                    <a:pt x="580771" y="556895"/>
                  </a:lnTo>
                  <a:lnTo>
                    <a:pt x="584073" y="559689"/>
                  </a:lnTo>
                  <a:lnTo>
                    <a:pt x="574040" y="570738"/>
                  </a:lnTo>
                  <a:lnTo>
                    <a:pt x="550926" y="590931"/>
                  </a:lnTo>
                  <a:lnTo>
                    <a:pt x="547624" y="588518"/>
                  </a:lnTo>
                  <a:lnTo>
                    <a:pt x="557276" y="576580"/>
                  </a:lnTo>
                  <a:lnTo>
                    <a:pt x="560578" y="579374"/>
                  </a:lnTo>
                  <a:lnTo>
                    <a:pt x="563880" y="582295"/>
                  </a:lnTo>
                  <a:lnTo>
                    <a:pt x="553847" y="593852"/>
                  </a:lnTo>
                  <a:lnTo>
                    <a:pt x="530860" y="614426"/>
                  </a:lnTo>
                  <a:lnTo>
                    <a:pt x="527939" y="611505"/>
                  </a:lnTo>
                  <a:lnTo>
                    <a:pt x="537591" y="600075"/>
                  </a:lnTo>
                  <a:lnTo>
                    <a:pt x="540893" y="602488"/>
                  </a:lnTo>
                  <a:lnTo>
                    <a:pt x="544195" y="605282"/>
                  </a:lnTo>
                  <a:lnTo>
                    <a:pt x="534162" y="616839"/>
                  </a:lnTo>
                  <a:lnTo>
                    <a:pt x="519303" y="628396"/>
                  </a:lnTo>
                  <a:lnTo>
                    <a:pt x="515874" y="625475"/>
                  </a:lnTo>
                  <a:lnTo>
                    <a:pt x="517906" y="623062"/>
                  </a:lnTo>
                  <a:lnTo>
                    <a:pt x="521208" y="625983"/>
                  </a:lnTo>
                  <a:lnTo>
                    <a:pt x="524637" y="628904"/>
                  </a:lnTo>
                  <a:lnTo>
                    <a:pt x="522224" y="631190"/>
                  </a:lnTo>
                  <a:lnTo>
                    <a:pt x="519303" y="628396"/>
                  </a:lnTo>
                  <a:lnTo>
                    <a:pt x="515874" y="625475"/>
                  </a:lnTo>
                  <a:lnTo>
                    <a:pt x="511556" y="637540"/>
                  </a:lnTo>
                  <a:lnTo>
                    <a:pt x="508254" y="635127"/>
                  </a:lnTo>
                  <a:lnTo>
                    <a:pt x="515874" y="625475"/>
                  </a:lnTo>
                  <a:lnTo>
                    <a:pt x="519303" y="628396"/>
                  </a:lnTo>
                  <a:lnTo>
                    <a:pt x="522605" y="630809"/>
                  </a:lnTo>
                  <a:lnTo>
                    <a:pt x="514985" y="640334"/>
                  </a:lnTo>
                  <a:lnTo>
                    <a:pt x="492379" y="661543"/>
                  </a:lnTo>
                  <a:lnTo>
                    <a:pt x="489077" y="658622"/>
                  </a:lnTo>
                  <a:lnTo>
                    <a:pt x="498602" y="647065"/>
                  </a:lnTo>
                  <a:lnTo>
                    <a:pt x="502031" y="649478"/>
                  </a:lnTo>
                  <a:lnTo>
                    <a:pt x="505333" y="652399"/>
                  </a:lnTo>
                  <a:lnTo>
                    <a:pt x="495808" y="663829"/>
                  </a:lnTo>
                  <a:lnTo>
                    <a:pt x="477520" y="679704"/>
                  </a:lnTo>
                  <a:lnTo>
                    <a:pt x="474218" y="677291"/>
                  </a:lnTo>
                  <a:lnTo>
                    <a:pt x="479425" y="670560"/>
                  </a:lnTo>
                  <a:lnTo>
                    <a:pt x="482854" y="673481"/>
                  </a:lnTo>
                  <a:lnTo>
                    <a:pt x="486156" y="675894"/>
                  </a:lnTo>
                  <a:lnTo>
                    <a:pt x="480949" y="682625"/>
                  </a:lnTo>
                  <a:lnTo>
                    <a:pt x="477520" y="679704"/>
                  </a:lnTo>
                  <a:lnTo>
                    <a:pt x="474218" y="677291"/>
                  </a:lnTo>
                  <a:lnTo>
                    <a:pt x="473202" y="685038"/>
                  </a:lnTo>
                  <a:lnTo>
                    <a:pt x="469900" y="682625"/>
                  </a:lnTo>
                  <a:lnTo>
                    <a:pt x="474218" y="677291"/>
                  </a:lnTo>
                  <a:lnTo>
                    <a:pt x="477520" y="679704"/>
                  </a:lnTo>
                  <a:lnTo>
                    <a:pt x="480949" y="682117"/>
                  </a:lnTo>
                  <a:lnTo>
                    <a:pt x="476631" y="687832"/>
                  </a:lnTo>
                  <a:lnTo>
                    <a:pt x="454914" y="709422"/>
                  </a:lnTo>
                  <a:lnTo>
                    <a:pt x="451612" y="707136"/>
                  </a:lnTo>
                  <a:lnTo>
                    <a:pt x="460756" y="694563"/>
                  </a:lnTo>
                  <a:lnTo>
                    <a:pt x="464058" y="697484"/>
                  </a:lnTo>
                  <a:lnTo>
                    <a:pt x="467487" y="699897"/>
                  </a:lnTo>
                  <a:lnTo>
                    <a:pt x="458343" y="711835"/>
                  </a:lnTo>
                  <a:lnTo>
                    <a:pt x="436245" y="733425"/>
                  </a:lnTo>
                  <a:lnTo>
                    <a:pt x="432943" y="731139"/>
                  </a:lnTo>
                  <a:lnTo>
                    <a:pt x="441960" y="719074"/>
                  </a:lnTo>
                  <a:lnTo>
                    <a:pt x="445389" y="721487"/>
                  </a:lnTo>
                  <a:lnTo>
                    <a:pt x="448691" y="723900"/>
                  </a:lnTo>
                  <a:lnTo>
                    <a:pt x="439674" y="736346"/>
                  </a:lnTo>
                  <a:lnTo>
                    <a:pt x="418465" y="758444"/>
                  </a:lnTo>
                  <a:lnTo>
                    <a:pt x="415163" y="756031"/>
                  </a:lnTo>
                  <a:lnTo>
                    <a:pt x="423799" y="743585"/>
                  </a:lnTo>
                  <a:lnTo>
                    <a:pt x="427609" y="745998"/>
                  </a:lnTo>
                  <a:lnTo>
                    <a:pt x="431038" y="748411"/>
                  </a:lnTo>
                  <a:lnTo>
                    <a:pt x="421894" y="760857"/>
                  </a:lnTo>
                  <a:lnTo>
                    <a:pt x="400685" y="782955"/>
                  </a:lnTo>
                  <a:lnTo>
                    <a:pt x="397383" y="780542"/>
                  </a:lnTo>
                  <a:lnTo>
                    <a:pt x="406019" y="768096"/>
                  </a:lnTo>
                  <a:lnTo>
                    <a:pt x="409321" y="770890"/>
                  </a:lnTo>
                  <a:lnTo>
                    <a:pt x="413258" y="773303"/>
                  </a:lnTo>
                  <a:lnTo>
                    <a:pt x="404114" y="785368"/>
                  </a:lnTo>
                  <a:lnTo>
                    <a:pt x="383413" y="808355"/>
                  </a:lnTo>
                  <a:lnTo>
                    <a:pt x="379603" y="805942"/>
                  </a:lnTo>
                  <a:lnTo>
                    <a:pt x="388239" y="792988"/>
                  </a:lnTo>
                  <a:lnTo>
                    <a:pt x="392049" y="795401"/>
                  </a:lnTo>
                  <a:lnTo>
                    <a:pt x="395478" y="797814"/>
                  </a:lnTo>
                  <a:lnTo>
                    <a:pt x="386842" y="810260"/>
                  </a:lnTo>
                  <a:lnTo>
                    <a:pt x="366141" y="833374"/>
                  </a:lnTo>
                  <a:lnTo>
                    <a:pt x="362839" y="830961"/>
                  </a:lnTo>
                  <a:lnTo>
                    <a:pt x="371475" y="818388"/>
                  </a:lnTo>
                  <a:lnTo>
                    <a:pt x="374777" y="820801"/>
                  </a:lnTo>
                  <a:lnTo>
                    <a:pt x="378206" y="823214"/>
                  </a:lnTo>
                  <a:lnTo>
                    <a:pt x="369570" y="835660"/>
                  </a:lnTo>
                  <a:lnTo>
                    <a:pt x="355600" y="848741"/>
                  </a:lnTo>
                  <a:lnTo>
                    <a:pt x="352298" y="846328"/>
                  </a:lnTo>
                  <a:lnTo>
                    <a:pt x="354203" y="843407"/>
                  </a:lnTo>
                  <a:lnTo>
                    <a:pt x="357505" y="845820"/>
                  </a:lnTo>
                  <a:lnTo>
                    <a:pt x="361315" y="848233"/>
                  </a:lnTo>
                  <a:lnTo>
                    <a:pt x="359029" y="851027"/>
                  </a:lnTo>
                  <a:lnTo>
                    <a:pt x="355600" y="848741"/>
                  </a:lnTo>
                  <a:lnTo>
                    <a:pt x="352298" y="846709"/>
                  </a:lnTo>
                  <a:lnTo>
                    <a:pt x="352298" y="846328"/>
                  </a:lnTo>
                  <a:lnTo>
                    <a:pt x="349377" y="858774"/>
                  </a:lnTo>
                  <a:lnTo>
                    <a:pt x="346075" y="856361"/>
                  </a:lnTo>
                  <a:lnTo>
                    <a:pt x="352298" y="846709"/>
                  </a:lnTo>
                  <a:lnTo>
                    <a:pt x="355600" y="848741"/>
                  </a:lnTo>
                  <a:lnTo>
                    <a:pt x="359410" y="851027"/>
                  </a:lnTo>
                  <a:lnTo>
                    <a:pt x="352679" y="861187"/>
                  </a:lnTo>
                  <a:lnTo>
                    <a:pt x="332994" y="884682"/>
                  </a:lnTo>
                  <a:lnTo>
                    <a:pt x="329692" y="882269"/>
                  </a:lnTo>
                  <a:lnTo>
                    <a:pt x="337820" y="869315"/>
                  </a:lnTo>
                  <a:lnTo>
                    <a:pt x="341249" y="871728"/>
                  </a:lnTo>
                  <a:lnTo>
                    <a:pt x="344551" y="874141"/>
                  </a:lnTo>
                  <a:lnTo>
                    <a:pt x="336423" y="886587"/>
                  </a:lnTo>
                  <a:lnTo>
                    <a:pt x="316738" y="910082"/>
                  </a:lnTo>
                  <a:lnTo>
                    <a:pt x="312928" y="907669"/>
                  </a:lnTo>
                  <a:lnTo>
                    <a:pt x="321056" y="895223"/>
                  </a:lnTo>
                  <a:lnTo>
                    <a:pt x="324866" y="897128"/>
                  </a:lnTo>
                  <a:lnTo>
                    <a:pt x="328295" y="899541"/>
                  </a:lnTo>
                  <a:lnTo>
                    <a:pt x="320040" y="912495"/>
                  </a:lnTo>
                  <a:lnTo>
                    <a:pt x="301371" y="936498"/>
                  </a:lnTo>
                  <a:lnTo>
                    <a:pt x="297561" y="934085"/>
                  </a:lnTo>
                  <a:lnTo>
                    <a:pt x="305181" y="921131"/>
                  </a:lnTo>
                  <a:lnTo>
                    <a:pt x="309118" y="923036"/>
                  </a:lnTo>
                  <a:lnTo>
                    <a:pt x="312420" y="925449"/>
                  </a:lnTo>
                  <a:lnTo>
                    <a:pt x="304800" y="938403"/>
                  </a:lnTo>
                  <a:lnTo>
                    <a:pt x="285496" y="962406"/>
                  </a:lnTo>
                  <a:lnTo>
                    <a:pt x="282194" y="960501"/>
                  </a:lnTo>
                  <a:lnTo>
                    <a:pt x="289814" y="947547"/>
                  </a:lnTo>
                  <a:lnTo>
                    <a:pt x="293243" y="949452"/>
                  </a:lnTo>
                  <a:lnTo>
                    <a:pt x="297053" y="951865"/>
                  </a:lnTo>
                  <a:lnTo>
                    <a:pt x="289433" y="964819"/>
                  </a:lnTo>
                  <a:lnTo>
                    <a:pt x="270637" y="989330"/>
                  </a:lnTo>
                  <a:lnTo>
                    <a:pt x="266827" y="986917"/>
                  </a:lnTo>
                  <a:lnTo>
                    <a:pt x="274066" y="973455"/>
                  </a:lnTo>
                  <a:lnTo>
                    <a:pt x="277876" y="975868"/>
                  </a:lnTo>
                  <a:lnTo>
                    <a:pt x="281686" y="977773"/>
                  </a:lnTo>
                  <a:lnTo>
                    <a:pt x="274066" y="991235"/>
                  </a:lnTo>
                  <a:lnTo>
                    <a:pt x="255778" y="1015746"/>
                  </a:lnTo>
                  <a:lnTo>
                    <a:pt x="251968" y="1013841"/>
                  </a:lnTo>
                  <a:lnTo>
                    <a:pt x="259588" y="1000379"/>
                  </a:lnTo>
                  <a:lnTo>
                    <a:pt x="263017" y="1002284"/>
                  </a:lnTo>
                  <a:lnTo>
                    <a:pt x="266827" y="1004697"/>
                  </a:lnTo>
                  <a:lnTo>
                    <a:pt x="259588" y="1017651"/>
                  </a:lnTo>
                  <a:lnTo>
                    <a:pt x="241427" y="1042162"/>
                  </a:lnTo>
                  <a:lnTo>
                    <a:pt x="237490" y="1040257"/>
                  </a:lnTo>
                  <a:lnTo>
                    <a:pt x="244729" y="1027303"/>
                  </a:lnTo>
                  <a:lnTo>
                    <a:pt x="248539" y="1029208"/>
                  </a:lnTo>
                  <a:lnTo>
                    <a:pt x="252476" y="1031113"/>
                  </a:lnTo>
                  <a:lnTo>
                    <a:pt x="245237" y="1044067"/>
                  </a:lnTo>
                  <a:lnTo>
                    <a:pt x="241427" y="1042162"/>
                  </a:lnTo>
                  <a:lnTo>
                    <a:pt x="237490" y="1040257"/>
                  </a:lnTo>
                  <a:lnTo>
                    <a:pt x="241427" y="1042543"/>
                  </a:lnTo>
                  <a:lnTo>
                    <a:pt x="237490" y="1040638"/>
                  </a:lnTo>
                  <a:lnTo>
                    <a:pt x="237490" y="1040257"/>
                  </a:lnTo>
                  <a:lnTo>
                    <a:pt x="241427" y="1042162"/>
                  </a:lnTo>
                  <a:lnTo>
                    <a:pt x="245237" y="1044067"/>
                  </a:lnTo>
                  <a:lnTo>
                    <a:pt x="244729" y="1044575"/>
                  </a:lnTo>
                  <a:lnTo>
                    <a:pt x="227457" y="1069467"/>
                  </a:lnTo>
                  <a:lnTo>
                    <a:pt x="223647" y="1067562"/>
                  </a:lnTo>
                  <a:lnTo>
                    <a:pt x="230378" y="1054100"/>
                  </a:lnTo>
                  <a:lnTo>
                    <a:pt x="234188" y="1056005"/>
                  </a:lnTo>
                  <a:lnTo>
                    <a:pt x="237998" y="1057910"/>
                  </a:lnTo>
                  <a:lnTo>
                    <a:pt x="231267" y="1071372"/>
                  </a:lnTo>
                  <a:lnTo>
                    <a:pt x="213487" y="1096899"/>
                  </a:lnTo>
                  <a:lnTo>
                    <a:pt x="209677" y="1094867"/>
                  </a:lnTo>
                  <a:lnTo>
                    <a:pt x="216916" y="1081532"/>
                  </a:lnTo>
                  <a:lnTo>
                    <a:pt x="220218" y="1083437"/>
                  </a:lnTo>
                  <a:lnTo>
                    <a:pt x="224155" y="1085342"/>
                  </a:lnTo>
                  <a:lnTo>
                    <a:pt x="217424" y="1098804"/>
                  </a:lnTo>
                  <a:lnTo>
                    <a:pt x="205867" y="1112266"/>
                  </a:lnTo>
                  <a:lnTo>
                    <a:pt x="202057" y="1110234"/>
                  </a:lnTo>
                  <a:lnTo>
                    <a:pt x="202946" y="1108329"/>
                  </a:lnTo>
                  <a:lnTo>
                    <a:pt x="206756" y="1110234"/>
                  </a:lnTo>
                  <a:lnTo>
                    <a:pt x="210185" y="1112266"/>
                  </a:lnTo>
                  <a:lnTo>
                    <a:pt x="209169" y="1114171"/>
                  </a:lnTo>
                  <a:lnTo>
                    <a:pt x="205867" y="1112266"/>
                  </a:lnTo>
                  <a:lnTo>
                    <a:pt x="202057" y="1110742"/>
                  </a:lnTo>
                  <a:lnTo>
                    <a:pt x="202057" y="1110234"/>
                  </a:lnTo>
                  <a:lnTo>
                    <a:pt x="200152" y="1124204"/>
                  </a:lnTo>
                  <a:lnTo>
                    <a:pt x="196215" y="1122299"/>
                  </a:lnTo>
                  <a:lnTo>
                    <a:pt x="202057" y="1110742"/>
                  </a:lnTo>
                  <a:lnTo>
                    <a:pt x="205867" y="1112266"/>
                  </a:lnTo>
                  <a:lnTo>
                    <a:pt x="209677" y="1114171"/>
                  </a:lnTo>
                  <a:lnTo>
                    <a:pt x="203962" y="1126109"/>
                  </a:lnTo>
                  <a:lnTo>
                    <a:pt x="187198" y="1152017"/>
                  </a:lnTo>
                  <a:lnTo>
                    <a:pt x="183261" y="1150112"/>
                  </a:lnTo>
                  <a:lnTo>
                    <a:pt x="189992" y="1136142"/>
                  </a:lnTo>
                  <a:lnTo>
                    <a:pt x="193802" y="1138174"/>
                  </a:lnTo>
                  <a:lnTo>
                    <a:pt x="197739" y="1140079"/>
                  </a:lnTo>
                  <a:lnTo>
                    <a:pt x="191008" y="1153541"/>
                  </a:lnTo>
                  <a:lnTo>
                    <a:pt x="174117" y="1179449"/>
                  </a:lnTo>
                  <a:lnTo>
                    <a:pt x="170307" y="1177544"/>
                  </a:lnTo>
                  <a:lnTo>
                    <a:pt x="177038" y="1164082"/>
                  </a:lnTo>
                  <a:lnTo>
                    <a:pt x="180848" y="1165479"/>
                  </a:lnTo>
                  <a:lnTo>
                    <a:pt x="184785" y="1167384"/>
                  </a:lnTo>
                  <a:lnTo>
                    <a:pt x="178054" y="1181354"/>
                  </a:lnTo>
                  <a:lnTo>
                    <a:pt x="162179" y="1207262"/>
                  </a:lnTo>
                  <a:lnTo>
                    <a:pt x="158369" y="1205865"/>
                  </a:lnTo>
                  <a:lnTo>
                    <a:pt x="164084" y="1191895"/>
                  </a:lnTo>
                  <a:lnTo>
                    <a:pt x="167894" y="1193292"/>
                  </a:lnTo>
                  <a:lnTo>
                    <a:pt x="172212" y="1195197"/>
                  </a:lnTo>
                  <a:lnTo>
                    <a:pt x="165989" y="1209167"/>
                  </a:lnTo>
                  <a:lnTo>
                    <a:pt x="150114" y="1235583"/>
                  </a:lnTo>
                  <a:lnTo>
                    <a:pt x="146304" y="1233678"/>
                  </a:lnTo>
                  <a:lnTo>
                    <a:pt x="152146" y="1219708"/>
                  </a:lnTo>
                  <a:lnTo>
                    <a:pt x="155956" y="1221105"/>
                  </a:lnTo>
                  <a:lnTo>
                    <a:pt x="160274" y="1223137"/>
                  </a:lnTo>
                  <a:lnTo>
                    <a:pt x="154051" y="1236980"/>
                  </a:lnTo>
                  <a:lnTo>
                    <a:pt x="138684" y="1262380"/>
                  </a:lnTo>
                  <a:lnTo>
                    <a:pt x="134874" y="1260983"/>
                  </a:lnTo>
                  <a:lnTo>
                    <a:pt x="140081" y="1247521"/>
                  </a:lnTo>
                  <a:lnTo>
                    <a:pt x="144399" y="1249426"/>
                  </a:lnTo>
                  <a:lnTo>
                    <a:pt x="148209" y="1250950"/>
                  </a:lnTo>
                  <a:lnTo>
                    <a:pt x="142494" y="1263904"/>
                  </a:lnTo>
                  <a:lnTo>
                    <a:pt x="138684" y="1262380"/>
                  </a:lnTo>
                  <a:lnTo>
                    <a:pt x="134874" y="1260983"/>
                  </a:lnTo>
                  <a:lnTo>
                    <a:pt x="138176" y="1263396"/>
                  </a:lnTo>
                  <a:lnTo>
                    <a:pt x="134366" y="1261999"/>
                  </a:lnTo>
                  <a:lnTo>
                    <a:pt x="134874" y="1260983"/>
                  </a:lnTo>
                  <a:lnTo>
                    <a:pt x="138684" y="1262380"/>
                  </a:lnTo>
                  <a:lnTo>
                    <a:pt x="142494" y="1263904"/>
                  </a:lnTo>
                  <a:lnTo>
                    <a:pt x="141986" y="1264793"/>
                  </a:lnTo>
                  <a:lnTo>
                    <a:pt x="127127" y="1291717"/>
                  </a:lnTo>
                  <a:lnTo>
                    <a:pt x="123317" y="1290320"/>
                  </a:lnTo>
                  <a:lnTo>
                    <a:pt x="128524" y="1276350"/>
                  </a:lnTo>
                  <a:lnTo>
                    <a:pt x="132842" y="1277747"/>
                  </a:lnTo>
                  <a:lnTo>
                    <a:pt x="136779" y="1279271"/>
                  </a:lnTo>
                  <a:lnTo>
                    <a:pt x="130937" y="1293114"/>
                  </a:lnTo>
                  <a:lnTo>
                    <a:pt x="116078" y="1320038"/>
                  </a:lnTo>
                  <a:lnTo>
                    <a:pt x="112268" y="1318641"/>
                  </a:lnTo>
                  <a:lnTo>
                    <a:pt x="117983" y="1304671"/>
                  </a:lnTo>
                  <a:lnTo>
                    <a:pt x="121920" y="1306068"/>
                  </a:lnTo>
                  <a:lnTo>
                    <a:pt x="125730" y="1307592"/>
                  </a:lnTo>
                  <a:lnTo>
                    <a:pt x="120396" y="1321943"/>
                  </a:lnTo>
                  <a:lnTo>
                    <a:pt x="107442" y="1342644"/>
                  </a:lnTo>
                  <a:lnTo>
                    <a:pt x="103632" y="1340739"/>
                  </a:lnTo>
                  <a:lnTo>
                    <a:pt x="106934" y="1332992"/>
                  </a:lnTo>
                  <a:lnTo>
                    <a:pt x="110871" y="1334389"/>
                  </a:lnTo>
                  <a:lnTo>
                    <a:pt x="114681" y="1335913"/>
                  </a:lnTo>
                  <a:lnTo>
                    <a:pt x="111760" y="1344041"/>
                  </a:lnTo>
                  <a:lnTo>
                    <a:pt x="107442" y="1342644"/>
                  </a:lnTo>
                  <a:lnTo>
                    <a:pt x="103632" y="1341120"/>
                  </a:lnTo>
                  <a:lnTo>
                    <a:pt x="103632" y="1340739"/>
                  </a:lnTo>
                  <a:lnTo>
                    <a:pt x="105537" y="1348867"/>
                  </a:lnTo>
                  <a:lnTo>
                    <a:pt x="101219" y="1347343"/>
                  </a:lnTo>
                  <a:lnTo>
                    <a:pt x="103632" y="1341120"/>
                  </a:lnTo>
                  <a:lnTo>
                    <a:pt x="107442" y="1342644"/>
                  </a:lnTo>
                  <a:lnTo>
                    <a:pt x="111760" y="1344041"/>
                  </a:lnTo>
                  <a:lnTo>
                    <a:pt x="109347" y="1350264"/>
                  </a:lnTo>
                  <a:lnTo>
                    <a:pt x="94996" y="1377696"/>
                  </a:lnTo>
                  <a:lnTo>
                    <a:pt x="91186" y="1376172"/>
                  </a:lnTo>
                  <a:lnTo>
                    <a:pt x="96393" y="1361821"/>
                  </a:lnTo>
                  <a:lnTo>
                    <a:pt x="100203" y="1363218"/>
                  </a:lnTo>
                  <a:lnTo>
                    <a:pt x="104140" y="1364742"/>
                  </a:lnTo>
                  <a:lnTo>
                    <a:pt x="99314" y="1379093"/>
                  </a:lnTo>
                  <a:lnTo>
                    <a:pt x="85344" y="1406398"/>
                  </a:lnTo>
                  <a:lnTo>
                    <a:pt x="81026" y="1405001"/>
                  </a:lnTo>
                  <a:lnTo>
                    <a:pt x="85852" y="1390650"/>
                  </a:lnTo>
                  <a:lnTo>
                    <a:pt x="90170" y="1392047"/>
                  </a:lnTo>
                  <a:lnTo>
                    <a:pt x="93980" y="1393063"/>
                  </a:lnTo>
                  <a:lnTo>
                    <a:pt x="89154" y="1407414"/>
                  </a:lnTo>
                  <a:lnTo>
                    <a:pt x="78613" y="1426083"/>
                  </a:lnTo>
                  <a:lnTo>
                    <a:pt x="74295" y="1424686"/>
                  </a:lnTo>
                  <a:lnTo>
                    <a:pt x="76200" y="1419352"/>
                  </a:lnTo>
                  <a:lnTo>
                    <a:pt x="80137" y="1420876"/>
                  </a:lnTo>
                  <a:lnTo>
                    <a:pt x="84455" y="1422273"/>
                  </a:lnTo>
                  <a:lnTo>
                    <a:pt x="82550" y="1427099"/>
                  </a:lnTo>
                  <a:lnTo>
                    <a:pt x="78613" y="1426083"/>
                  </a:lnTo>
                  <a:lnTo>
                    <a:pt x="74295" y="1424686"/>
                  </a:lnTo>
                  <a:lnTo>
                    <a:pt x="75819" y="1435227"/>
                  </a:lnTo>
                  <a:lnTo>
                    <a:pt x="71501" y="1433830"/>
                  </a:lnTo>
                  <a:lnTo>
                    <a:pt x="74295" y="1424686"/>
                  </a:lnTo>
                  <a:lnTo>
                    <a:pt x="78613" y="1426083"/>
                  </a:lnTo>
                  <a:lnTo>
                    <a:pt x="82550" y="1427099"/>
                  </a:lnTo>
                  <a:lnTo>
                    <a:pt x="79629" y="1436624"/>
                  </a:lnTo>
                  <a:lnTo>
                    <a:pt x="66167" y="1464056"/>
                  </a:lnTo>
                  <a:lnTo>
                    <a:pt x="62357" y="1463040"/>
                  </a:lnTo>
                  <a:lnTo>
                    <a:pt x="66675" y="1448181"/>
                  </a:lnTo>
                  <a:lnTo>
                    <a:pt x="70993" y="1449705"/>
                  </a:lnTo>
                  <a:lnTo>
                    <a:pt x="74803" y="1451102"/>
                  </a:lnTo>
                  <a:lnTo>
                    <a:pt x="70485" y="1465453"/>
                  </a:lnTo>
                  <a:lnTo>
                    <a:pt x="57531" y="1493266"/>
                  </a:lnTo>
                  <a:lnTo>
                    <a:pt x="53213" y="1491869"/>
                  </a:lnTo>
                  <a:lnTo>
                    <a:pt x="57531" y="1477518"/>
                  </a:lnTo>
                  <a:lnTo>
                    <a:pt x="61849" y="1478915"/>
                  </a:lnTo>
                  <a:lnTo>
                    <a:pt x="65659" y="1479931"/>
                  </a:lnTo>
                  <a:lnTo>
                    <a:pt x="61341" y="1494790"/>
                  </a:lnTo>
                  <a:lnTo>
                    <a:pt x="51308" y="1512951"/>
                  </a:lnTo>
                  <a:lnTo>
                    <a:pt x="47498" y="1511554"/>
                  </a:lnTo>
                  <a:lnTo>
                    <a:pt x="48895" y="1506728"/>
                  </a:lnTo>
                  <a:lnTo>
                    <a:pt x="52705" y="1507744"/>
                  </a:lnTo>
                  <a:lnTo>
                    <a:pt x="57023" y="1509141"/>
                  </a:lnTo>
                  <a:lnTo>
                    <a:pt x="55626" y="1513967"/>
                  </a:lnTo>
                  <a:lnTo>
                    <a:pt x="51308" y="1512951"/>
                  </a:lnTo>
                  <a:lnTo>
                    <a:pt x="47498" y="1511554"/>
                  </a:lnTo>
                  <a:lnTo>
                    <a:pt x="48895" y="1522603"/>
                  </a:lnTo>
                  <a:lnTo>
                    <a:pt x="44577" y="1521587"/>
                  </a:lnTo>
                  <a:lnTo>
                    <a:pt x="47498" y="1511554"/>
                  </a:lnTo>
                  <a:lnTo>
                    <a:pt x="51308" y="1512951"/>
                  </a:lnTo>
                  <a:lnTo>
                    <a:pt x="55626" y="1513967"/>
                  </a:lnTo>
                  <a:lnTo>
                    <a:pt x="52705" y="1523619"/>
                  </a:lnTo>
                  <a:lnTo>
                    <a:pt x="40259" y="1551940"/>
                  </a:lnTo>
                  <a:lnTo>
                    <a:pt x="36449" y="1550924"/>
                  </a:lnTo>
                  <a:lnTo>
                    <a:pt x="40259" y="1536065"/>
                  </a:lnTo>
                  <a:lnTo>
                    <a:pt x="44577" y="1536954"/>
                  </a:lnTo>
                  <a:lnTo>
                    <a:pt x="48387" y="1538478"/>
                  </a:lnTo>
                  <a:lnTo>
                    <a:pt x="44577" y="1552829"/>
                  </a:lnTo>
                  <a:lnTo>
                    <a:pt x="32639" y="1581150"/>
                  </a:lnTo>
                  <a:lnTo>
                    <a:pt x="28194" y="1580261"/>
                  </a:lnTo>
                  <a:lnTo>
                    <a:pt x="32131" y="1565275"/>
                  </a:lnTo>
                  <a:lnTo>
                    <a:pt x="36449" y="1566799"/>
                  </a:lnTo>
                  <a:lnTo>
                    <a:pt x="40259" y="1567688"/>
                  </a:lnTo>
                  <a:lnTo>
                    <a:pt x="36449" y="1582547"/>
                  </a:lnTo>
                  <a:lnTo>
                    <a:pt x="26289" y="1603756"/>
                  </a:lnTo>
                  <a:lnTo>
                    <a:pt x="22479" y="1602740"/>
                  </a:lnTo>
                  <a:lnTo>
                    <a:pt x="24384" y="1595120"/>
                  </a:lnTo>
                  <a:lnTo>
                    <a:pt x="28702" y="1596009"/>
                  </a:lnTo>
                  <a:lnTo>
                    <a:pt x="32639" y="1597025"/>
                  </a:lnTo>
                  <a:lnTo>
                    <a:pt x="30607" y="1604645"/>
                  </a:lnTo>
                  <a:lnTo>
                    <a:pt x="26289" y="1603756"/>
                  </a:lnTo>
                  <a:lnTo>
                    <a:pt x="22479" y="1602740"/>
                  </a:lnTo>
                  <a:lnTo>
                    <a:pt x="24892" y="1610868"/>
                  </a:lnTo>
                  <a:lnTo>
                    <a:pt x="20574" y="1609979"/>
                  </a:lnTo>
                  <a:lnTo>
                    <a:pt x="22479" y="1602740"/>
                  </a:lnTo>
                  <a:lnTo>
                    <a:pt x="26289" y="1603756"/>
                  </a:lnTo>
                  <a:lnTo>
                    <a:pt x="30607" y="1604645"/>
                  </a:lnTo>
                  <a:lnTo>
                    <a:pt x="28702" y="1611884"/>
                  </a:lnTo>
                  <a:lnTo>
                    <a:pt x="17272" y="1640205"/>
                  </a:lnTo>
                  <a:lnTo>
                    <a:pt x="13335" y="1639189"/>
                  </a:lnTo>
                  <a:lnTo>
                    <a:pt x="16764" y="1624330"/>
                  </a:lnTo>
                  <a:lnTo>
                    <a:pt x="21082" y="1625854"/>
                  </a:lnTo>
                  <a:lnTo>
                    <a:pt x="25400" y="1626743"/>
                  </a:lnTo>
                  <a:lnTo>
                    <a:pt x="21590" y="1641221"/>
                  </a:lnTo>
                  <a:lnTo>
                    <a:pt x="10541" y="1669923"/>
                  </a:lnTo>
                  <a:lnTo>
                    <a:pt x="6223" y="1669034"/>
                  </a:lnTo>
                  <a:lnTo>
                    <a:pt x="9525" y="1654175"/>
                  </a:lnTo>
                  <a:lnTo>
                    <a:pt x="13843" y="1655064"/>
                  </a:lnTo>
                  <a:lnTo>
                    <a:pt x="17653" y="1656080"/>
                  </a:lnTo>
                  <a:lnTo>
                    <a:pt x="14351" y="1670939"/>
                  </a:lnTo>
                  <a:lnTo>
                    <a:pt x="3810" y="1698244"/>
                  </a:lnTo>
                  <a:lnTo>
                    <a:pt x="0" y="1697355"/>
                  </a:lnTo>
                  <a:lnTo>
                    <a:pt x="2794" y="1683893"/>
                  </a:lnTo>
                  <a:lnTo>
                    <a:pt x="7112" y="1684782"/>
                  </a:lnTo>
                  <a:lnTo>
                    <a:pt x="10922" y="1685798"/>
                  </a:lnTo>
                  <a:lnTo>
                    <a:pt x="8128" y="169926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44447" y="2596388"/>
              <a:ext cx="140209" cy="176658"/>
            </a:xfrm>
            <a:custGeom>
              <a:avLst/>
              <a:gdLst/>
              <a:ahLst/>
              <a:cxnLst/>
              <a:rect l="0" t="0" r="0" b="0"/>
              <a:pathLst>
                <a:path w="140209" h="176658">
                  <a:moveTo>
                    <a:pt x="127254" y="14351"/>
                  </a:moveTo>
                  <a:lnTo>
                    <a:pt x="123825" y="11938"/>
                  </a:lnTo>
                  <a:lnTo>
                    <a:pt x="133477" y="0"/>
                  </a:lnTo>
                  <a:lnTo>
                    <a:pt x="136779" y="2413"/>
                  </a:lnTo>
                  <a:lnTo>
                    <a:pt x="140208" y="4826"/>
                  </a:lnTo>
                  <a:lnTo>
                    <a:pt x="130556" y="16764"/>
                  </a:lnTo>
                  <a:lnTo>
                    <a:pt x="108458" y="38354"/>
                  </a:lnTo>
                  <a:lnTo>
                    <a:pt x="105156" y="35941"/>
                  </a:lnTo>
                  <a:lnTo>
                    <a:pt x="114681" y="24003"/>
                  </a:lnTo>
                  <a:lnTo>
                    <a:pt x="118110" y="26416"/>
                  </a:lnTo>
                  <a:lnTo>
                    <a:pt x="121412" y="28829"/>
                  </a:lnTo>
                  <a:lnTo>
                    <a:pt x="111887" y="41275"/>
                  </a:lnTo>
                  <a:lnTo>
                    <a:pt x="89789" y="62357"/>
                  </a:lnTo>
                  <a:lnTo>
                    <a:pt x="86360" y="59944"/>
                  </a:lnTo>
                  <a:lnTo>
                    <a:pt x="96012" y="48006"/>
                  </a:lnTo>
                  <a:lnTo>
                    <a:pt x="99314" y="50419"/>
                  </a:lnTo>
                  <a:lnTo>
                    <a:pt x="102743" y="53213"/>
                  </a:lnTo>
                  <a:lnTo>
                    <a:pt x="93091" y="65278"/>
                  </a:lnTo>
                  <a:lnTo>
                    <a:pt x="70993" y="86360"/>
                  </a:lnTo>
                  <a:lnTo>
                    <a:pt x="67691" y="83947"/>
                  </a:lnTo>
                  <a:lnTo>
                    <a:pt x="77343" y="72009"/>
                  </a:lnTo>
                  <a:lnTo>
                    <a:pt x="80645" y="74422"/>
                  </a:lnTo>
                  <a:lnTo>
                    <a:pt x="83947" y="77216"/>
                  </a:lnTo>
                  <a:lnTo>
                    <a:pt x="74422" y="89281"/>
                  </a:lnTo>
                  <a:lnTo>
                    <a:pt x="52324" y="110363"/>
                  </a:lnTo>
                  <a:lnTo>
                    <a:pt x="49022" y="107950"/>
                  </a:lnTo>
                  <a:lnTo>
                    <a:pt x="58547" y="96012"/>
                  </a:lnTo>
                  <a:lnTo>
                    <a:pt x="61976" y="98425"/>
                  </a:lnTo>
                  <a:lnTo>
                    <a:pt x="65278" y="101219"/>
                  </a:lnTo>
                  <a:lnTo>
                    <a:pt x="55626" y="113284"/>
                  </a:lnTo>
                  <a:lnTo>
                    <a:pt x="33655" y="134874"/>
                  </a:lnTo>
                  <a:lnTo>
                    <a:pt x="30226" y="131953"/>
                  </a:lnTo>
                  <a:lnTo>
                    <a:pt x="39878" y="120015"/>
                  </a:lnTo>
                  <a:lnTo>
                    <a:pt x="43180" y="122936"/>
                  </a:lnTo>
                  <a:lnTo>
                    <a:pt x="46609" y="125222"/>
                  </a:lnTo>
                  <a:lnTo>
                    <a:pt x="36957" y="137287"/>
                  </a:lnTo>
                  <a:lnTo>
                    <a:pt x="14859" y="158877"/>
                  </a:lnTo>
                  <a:lnTo>
                    <a:pt x="11557" y="155956"/>
                  </a:lnTo>
                  <a:lnTo>
                    <a:pt x="21082" y="144018"/>
                  </a:lnTo>
                  <a:lnTo>
                    <a:pt x="24511" y="146812"/>
                  </a:lnTo>
                  <a:lnTo>
                    <a:pt x="27813" y="149225"/>
                  </a:lnTo>
                  <a:lnTo>
                    <a:pt x="18288" y="161290"/>
                  </a:lnTo>
                  <a:lnTo>
                    <a:pt x="3429" y="173736"/>
                  </a:lnTo>
                  <a:lnTo>
                    <a:pt x="0" y="171323"/>
                  </a:lnTo>
                  <a:lnTo>
                    <a:pt x="2413" y="168021"/>
                  </a:lnTo>
                  <a:lnTo>
                    <a:pt x="5715" y="170815"/>
                  </a:lnTo>
                  <a:lnTo>
                    <a:pt x="9144" y="173228"/>
                  </a:lnTo>
                  <a:lnTo>
                    <a:pt x="6731" y="17665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509395" y="2558034"/>
              <a:ext cx="136780" cy="154560"/>
            </a:xfrm>
            <a:custGeom>
              <a:avLst/>
              <a:gdLst/>
              <a:ahLst/>
              <a:cxnLst/>
              <a:rect l="0" t="0" r="0" b="0"/>
              <a:pathLst>
                <a:path w="136780" h="154560">
                  <a:moveTo>
                    <a:pt x="123825" y="13843"/>
                  </a:moveTo>
                  <a:lnTo>
                    <a:pt x="120523" y="11049"/>
                  </a:lnTo>
                  <a:lnTo>
                    <a:pt x="130556" y="0"/>
                  </a:lnTo>
                  <a:lnTo>
                    <a:pt x="133985" y="2286"/>
                  </a:lnTo>
                  <a:lnTo>
                    <a:pt x="136779" y="5207"/>
                  </a:lnTo>
                  <a:lnTo>
                    <a:pt x="126746" y="16764"/>
                  </a:lnTo>
                  <a:lnTo>
                    <a:pt x="103759" y="36957"/>
                  </a:lnTo>
                  <a:lnTo>
                    <a:pt x="100330" y="34036"/>
                  </a:lnTo>
                  <a:lnTo>
                    <a:pt x="110363" y="22479"/>
                  </a:lnTo>
                  <a:lnTo>
                    <a:pt x="113792" y="25400"/>
                  </a:lnTo>
                  <a:lnTo>
                    <a:pt x="116713" y="28321"/>
                  </a:lnTo>
                  <a:lnTo>
                    <a:pt x="106553" y="39751"/>
                  </a:lnTo>
                  <a:lnTo>
                    <a:pt x="83566" y="59944"/>
                  </a:lnTo>
                  <a:lnTo>
                    <a:pt x="80137" y="57023"/>
                  </a:lnTo>
                  <a:lnTo>
                    <a:pt x="90297" y="45593"/>
                  </a:lnTo>
                  <a:lnTo>
                    <a:pt x="93599" y="48387"/>
                  </a:lnTo>
                  <a:lnTo>
                    <a:pt x="97028" y="51308"/>
                  </a:lnTo>
                  <a:lnTo>
                    <a:pt x="86868" y="62865"/>
                  </a:lnTo>
                  <a:lnTo>
                    <a:pt x="63373" y="82931"/>
                  </a:lnTo>
                  <a:lnTo>
                    <a:pt x="60452" y="80137"/>
                  </a:lnTo>
                  <a:lnTo>
                    <a:pt x="70104" y="68580"/>
                  </a:lnTo>
                  <a:lnTo>
                    <a:pt x="73406" y="71501"/>
                  </a:lnTo>
                  <a:lnTo>
                    <a:pt x="76835" y="73914"/>
                  </a:lnTo>
                  <a:lnTo>
                    <a:pt x="66802" y="85344"/>
                  </a:lnTo>
                  <a:lnTo>
                    <a:pt x="43180" y="105537"/>
                  </a:lnTo>
                  <a:lnTo>
                    <a:pt x="40386" y="103124"/>
                  </a:lnTo>
                  <a:lnTo>
                    <a:pt x="50419" y="91567"/>
                  </a:lnTo>
                  <a:lnTo>
                    <a:pt x="53340" y="93980"/>
                  </a:lnTo>
                  <a:lnTo>
                    <a:pt x="56642" y="96901"/>
                  </a:lnTo>
                  <a:lnTo>
                    <a:pt x="46609" y="108458"/>
                  </a:lnTo>
                  <a:lnTo>
                    <a:pt x="23495" y="128651"/>
                  </a:lnTo>
                  <a:lnTo>
                    <a:pt x="20193" y="125730"/>
                  </a:lnTo>
                  <a:lnTo>
                    <a:pt x="30226" y="114173"/>
                  </a:lnTo>
                  <a:lnTo>
                    <a:pt x="33147" y="117094"/>
                  </a:lnTo>
                  <a:lnTo>
                    <a:pt x="36449" y="119888"/>
                  </a:lnTo>
                  <a:lnTo>
                    <a:pt x="26416" y="131445"/>
                  </a:lnTo>
                  <a:lnTo>
                    <a:pt x="3429" y="151638"/>
                  </a:lnTo>
                  <a:lnTo>
                    <a:pt x="0" y="148717"/>
                  </a:lnTo>
                  <a:lnTo>
                    <a:pt x="10160" y="137287"/>
                  </a:lnTo>
                  <a:lnTo>
                    <a:pt x="13462" y="140081"/>
                  </a:lnTo>
                  <a:lnTo>
                    <a:pt x="16383" y="143002"/>
                  </a:lnTo>
                  <a:lnTo>
                    <a:pt x="6223" y="15455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605407" y="2634361"/>
              <a:ext cx="117095" cy="169419"/>
            </a:xfrm>
            <a:custGeom>
              <a:avLst/>
              <a:gdLst/>
              <a:ahLst/>
              <a:cxnLst/>
              <a:rect l="0" t="0" r="0" b="0"/>
              <a:pathLst>
                <a:path w="117095" h="169419">
                  <a:moveTo>
                    <a:pt x="105156" y="14859"/>
                  </a:moveTo>
                  <a:lnTo>
                    <a:pt x="101727" y="12954"/>
                  </a:lnTo>
                  <a:lnTo>
                    <a:pt x="109982" y="0"/>
                  </a:lnTo>
                  <a:lnTo>
                    <a:pt x="113792" y="2286"/>
                  </a:lnTo>
                  <a:lnTo>
                    <a:pt x="117094" y="4699"/>
                  </a:lnTo>
                  <a:lnTo>
                    <a:pt x="108458" y="17272"/>
                  </a:lnTo>
                  <a:lnTo>
                    <a:pt x="88265" y="40259"/>
                  </a:lnTo>
                  <a:lnTo>
                    <a:pt x="84455" y="37846"/>
                  </a:lnTo>
                  <a:lnTo>
                    <a:pt x="93091" y="25400"/>
                  </a:lnTo>
                  <a:lnTo>
                    <a:pt x="96520" y="27813"/>
                  </a:lnTo>
                  <a:lnTo>
                    <a:pt x="100330" y="30226"/>
                  </a:lnTo>
                  <a:lnTo>
                    <a:pt x="91694" y="42672"/>
                  </a:lnTo>
                  <a:lnTo>
                    <a:pt x="70993" y="65659"/>
                  </a:lnTo>
                  <a:lnTo>
                    <a:pt x="67691" y="63246"/>
                  </a:lnTo>
                  <a:lnTo>
                    <a:pt x="76327" y="50800"/>
                  </a:lnTo>
                  <a:lnTo>
                    <a:pt x="79629" y="53213"/>
                  </a:lnTo>
                  <a:lnTo>
                    <a:pt x="83058" y="55626"/>
                  </a:lnTo>
                  <a:lnTo>
                    <a:pt x="74930" y="68072"/>
                  </a:lnTo>
                  <a:lnTo>
                    <a:pt x="54229" y="91186"/>
                  </a:lnTo>
                  <a:lnTo>
                    <a:pt x="50927" y="88773"/>
                  </a:lnTo>
                  <a:lnTo>
                    <a:pt x="59563" y="76200"/>
                  </a:lnTo>
                  <a:lnTo>
                    <a:pt x="62865" y="78613"/>
                  </a:lnTo>
                  <a:lnTo>
                    <a:pt x="66294" y="80518"/>
                  </a:lnTo>
                  <a:lnTo>
                    <a:pt x="58039" y="93599"/>
                  </a:lnTo>
                  <a:lnTo>
                    <a:pt x="37465" y="116586"/>
                  </a:lnTo>
                  <a:lnTo>
                    <a:pt x="34036" y="114173"/>
                  </a:lnTo>
                  <a:lnTo>
                    <a:pt x="42291" y="101727"/>
                  </a:lnTo>
                  <a:lnTo>
                    <a:pt x="46101" y="103632"/>
                  </a:lnTo>
                  <a:lnTo>
                    <a:pt x="49403" y="106045"/>
                  </a:lnTo>
                  <a:lnTo>
                    <a:pt x="40767" y="118999"/>
                  </a:lnTo>
                  <a:lnTo>
                    <a:pt x="20701" y="141986"/>
                  </a:lnTo>
                  <a:lnTo>
                    <a:pt x="16764" y="139573"/>
                  </a:lnTo>
                  <a:lnTo>
                    <a:pt x="25400" y="126619"/>
                  </a:lnTo>
                  <a:lnTo>
                    <a:pt x="28829" y="129032"/>
                  </a:lnTo>
                  <a:lnTo>
                    <a:pt x="32639" y="131445"/>
                  </a:lnTo>
                  <a:lnTo>
                    <a:pt x="24003" y="144399"/>
                  </a:lnTo>
                  <a:lnTo>
                    <a:pt x="3810" y="167005"/>
                  </a:lnTo>
                  <a:lnTo>
                    <a:pt x="0" y="165100"/>
                  </a:lnTo>
                  <a:lnTo>
                    <a:pt x="8636" y="152146"/>
                  </a:lnTo>
                  <a:lnTo>
                    <a:pt x="12065" y="154559"/>
                  </a:lnTo>
                  <a:lnTo>
                    <a:pt x="15875" y="156845"/>
                  </a:lnTo>
                  <a:lnTo>
                    <a:pt x="7239" y="16941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491234" y="2520061"/>
              <a:ext cx="117095" cy="169419"/>
            </a:xfrm>
            <a:custGeom>
              <a:avLst/>
              <a:gdLst/>
              <a:ahLst/>
              <a:cxnLst/>
              <a:rect l="0" t="0" r="0" b="0"/>
              <a:pathLst>
                <a:path w="117095" h="169419">
                  <a:moveTo>
                    <a:pt x="105029" y="14859"/>
                  </a:moveTo>
                  <a:lnTo>
                    <a:pt x="101727" y="12446"/>
                  </a:lnTo>
                  <a:lnTo>
                    <a:pt x="109855" y="0"/>
                  </a:lnTo>
                  <a:lnTo>
                    <a:pt x="113665" y="2413"/>
                  </a:lnTo>
                  <a:lnTo>
                    <a:pt x="117094" y="4826"/>
                  </a:lnTo>
                  <a:lnTo>
                    <a:pt x="108458" y="17272"/>
                  </a:lnTo>
                  <a:lnTo>
                    <a:pt x="88265" y="40259"/>
                  </a:lnTo>
                  <a:lnTo>
                    <a:pt x="84455" y="37973"/>
                  </a:lnTo>
                  <a:lnTo>
                    <a:pt x="93091" y="25400"/>
                  </a:lnTo>
                  <a:lnTo>
                    <a:pt x="96393" y="27813"/>
                  </a:lnTo>
                  <a:lnTo>
                    <a:pt x="100203" y="30226"/>
                  </a:lnTo>
                  <a:lnTo>
                    <a:pt x="91567" y="42672"/>
                  </a:lnTo>
                  <a:lnTo>
                    <a:pt x="71501" y="65786"/>
                  </a:lnTo>
                  <a:lnTo>
                    <a:pt x="67564" y="63373"/>
                  </a:lnTo>
                  <a:lnTo>
                    <a:pt x="76200" y="50927"/>
                  </a:lnTo>
                  <a:lnTo>
                    <a:pt x="79629" y="53340"/>
                  </a:lnTo>
                  <a:lnTo>
                    <a:pt x="83439" y="55626"/>
                  </a:lnTo>
                  <a:lnTo>
                    <a:pt x="74803" y="68199"/>
                  </a:lnTo>
                  <a:lnTo>
                    <a:pt x="54229" y="91186"/>
                  </a:lnTo>
                  <a:lnTo>
                    <a:pt x="50800" y="88773"/>
                  </a:lnTo>
                  <a:lnTo>
                    <a:pt x="59436" y="76327"/>
                  </a:lnTo>
                  <a:lnTo>
                    <a:pt x="62865" y="78232"/>
                  </a:lnTo>
                  <a:lnTo>
                    <a:pt x="66167" y="80645"/>
                  </a:lnTo>
                  <a:lnTo>
                    <a:pt x="58039" y="93599"/>
                  </a:lnTo>
                  <a:lnTo>
                    <a:pt x="37338" y="116586"/>
                  </a:lnTo>
                  <a:lnTo>
                    <a:pt x="34036" y="114300"/>
                  </a:lnTo>
                  <a:lnTo>
                    <a:pt x="42164" y="101219"/>
                  </a:lnTo>
                  <a:lnTo>
                    <a:pt x="45974" y="103632"/>
                  </a:lnTo>
                  <a:lnTo>
                    <a:pt x="49403" y="106045"/>
                  </a:lnTo>
                  <a:lnTo>
                    <a:pt x="40767" y="118999"/>
                  </a:lnTo>
                  <a:lnTo>
                    <a:pt x="20574" y="142113"/>
                  </a:lnTo>
                  <a:lnTo>
                    <a:pt x="17272" y="139700"/>
                  </a:lnTo>
                  <a:lnTo>
                    <a:pt x="25400" y="126746"/>
                  </a:lnTo>
                  <a:lnTo>
                    <a:pt x="29210" y="129159"/>
                  </a:lnTo>
                  <a:lnTo>
                    <a:pt x="32639" y="131572"/>
                  </a:lnTo>
                  <a:lnTo>
                    <a:pt x="24003" y="144018"/>
                  </a:lnTo>
                  <a:lnTo>
                    <a:pt x="3810" y="167005"/>
                  </a:lnTo>
                  <a:lnTo>
                    <a:pt x="0" y="164592"/>
                  </a:lnTo>
                  <a:lnTo>
                    <a:pt x="8636" y="152146"/>
                  </a:lnTo>
                  <a:lnTo>
                    <a:pt x="11938" y="154559"/>
                  </a:lnTo>
                  <a:lnTo>
                    <a:pt x="15748" y="156972"/>
                  </a:lnTo>
                  <a:lnTo>
                    <a:pt x="7112" y="16941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548765" y="2558415"/>
              <a:ext cx="117095" cy="204471"/>
            </a:xfrm>
            <a:custGeom>
              <a:avLst/>
              <a:gdLst/>
              <a:ahLst/>
              <a:cxnLst/>
              <a:rect l="0" t="0" r="0" b="0"/>
              <a:pathLst>
                <a:path w="117095" h="204471">
                  <a:moveTo>
                    <a:pt x="106045" y="15367"/>
                  </a:moveTo>
                  <a:lnTo>
                    <a:pt x="102235" y="13462"/>
                  </a:lnTo>
                  <a:lnTo>
                    <a:pt x="109474" y="0"/>
                  </a:lnTo>
                  <a:lnTo>
                    <a:pt x="113284" y="1905"/>
                  </a:lnTo>
                  <a:lnTo>
                    <a:pt x="117094" y="3937"/>
                  </a:lnTo>
                  <a:lnTo>
                    <a:pt x="109982" y="17272"/>
                  </a:lnTo>
                  <a:lnTo>
                    <a:pt x="91694" y="42291"/>
                  </a:lnTo>
                  <a:lnTo>
                    <a:pt x="87884" y="39878"/>
                  </a:lnTo>
                  <a:lnTo>
                    <a:pt x="94996" y="26924"/>
                  </a:lnTo>
                  <a:lnTo>
                    <a:pt x="98933" y="28829"/>
                  </a:lnTo>
                  <a:lnTo>
                    <a:pt x="102743" y="30734"/>
                  </a:lnTo>
                  <a:lnTo>
                    <a:pt x="94996" y="44196"/>
                  </a:lnTo>
                  <a:lnTo>
                    <a:pt x="76835" y="68707"/>
                  </a:lnTo>
                  <a:lnTo>
                    <a:pt x="73025" y="66802"/>
                  </a:lnTo>
                  <a:lnTo>
                    <a:pt x="80645" y="53340"/>
                  </a:lnTo>
                  <a:lnTo>
                    <a:pt x="83947" y="55753"/>
                  </a:lnTo>
                  <a:lnTo>
                    <a:pt x="87884" y="57658"/>
                  </a:lnTo>
                  <a:lnTo>
                    <a:pt x="80645" y="71120"/>
                  </a:lnTo>
                  <a:lnTo>
                    <a:pt x="62357" y="95504"/>
                  </a:lnTo>
                  <a:lnTo>
                    <a:pt x="58547" y="93599"/>
                  </a:lnTo>
                  <a:lnTo>
                    <a:pt x="65786" y="80264"/>
                  </a:lnTo>
                  <a:lnTo>
                    <a:pt x="69596" y="82169"/>
                  </a:lnTo>
                  <a:lnTo>
                    <a:pt x="73406" y="84074"/>
                  </a:lnTo>
                  <a:lnTo>
                    <a:pt x="66294" y="97536"/>
                  </a:lnTo>
                  <a:lnTo>
                    <a:pt x="47498" y="122428"/>
                  </a:lnTo>
                  <a:lnTo>
                    <a:pt x="44196" y="120523"/>
                  </a:lnTo>
                  <a:lnTo>
                    <a:pt x="51308" y="107061"/>
                  </a:lnTo>
                  <a:lnTo>
                    <a:pt x="55245" y="108966"/>
                  </a:lnTo>
                  <a:lnTo>
                    <a:pt x="58547" y="110871"/>
                  </a:lnTo>
                  <a:lnTo>
                    <a:pt x="51308" y="124333"/>
                  </a:lnTo>
                  <a:lnTo>
                    <a:pt x="33147" y="149352"/>
                  </a:lnTo>
                  <a:lnTo>
                    <a:pt x="29337" y="146939"/>
                  </a:lnTo>
                  <a:lnTo>
                    <a:pt x="36449" y="133985"/>
                  </a:lnTo>
                  <a:lnTo>
                    <a:pt x="40386" y="135890"/>
                  </a:lnTo>
                  <a:lnTo>
                    <a:pt x="44196" y="137795"/>
                  </a:lnTo>
                  <a:lnTo>
                    <a:pt x="36957" y="151257"/>
                  </a:lnTo>
                  <a:lnTo>
                    <a:pt x="18669" y="175768"/>
                  </a:lnTo>
                  <a:lnTo>
                    <a:pt x="14859" y="173863"/>
                  </a:lnTo>
                  <a:lnTo>
                    <a:pt x="22098" y="160401"/>
                  </a:lnTo>
                  <a:lnTo>
                    <a:pt x="25908" y="162306"/>
                  </a:lnTo>
                  <a:lnTo>
                    <a:pt x="29718" y="164719"/>
                  </a:lnTo>
                  <a:lnTo>
                    <a:pt x="22098" y="178181"/>
                  </a:lnTo>
                  <a:lnTo>
                    <a:pt x="3810" y="202565"/>
                  </a:lnTo>
                  <a:lnTo>
                    <a:pt x="0" y="200660"/>
                  </a:lnTo>
                  <a:lnTo>
                    <a:pt x="7747" y="187198"/>
                  </a:lnTo>
                  <a:lnTo>
                    <a:pt x="11049" y="189230"/>
                  </a:lnTo>
                  <a:lnTo>
                    <a:pt x="14859" y="191135"/>
                  </a:lnTo>
                  <a:lnTo>
                    <a:pt x="7747" y="20447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564132" y="2614676"/>
              <a:ext cx="158370" cy="176531"/>
            </a:xfrm>
            <a:custGeom>
              <a:avLst/>
              <a:gdLst/>
              <a:ahLst/>
              <a:cxnLst/>
              <a:rect l="0" t="0" r="0" b="0"/>
              <a:pathLst>
                <a:path w="158370" h="176531">
                  <a:moveTo>
                    <a:pt x="144907" y="14351"/>
                  </a:moveTo>
                  <a:lnTo>
                    <a:pt x="142113" y="11430"/>
                  </a:lnTo>
                  <a:lnTo>
                    <a:pt x="152146" y="0"/>
                  </a:lnTo>
                  <a:lnTo>
                    <a:pt x="155067" y="2794"/>
                  </a:lnTo>
                  <a:lnTo>
                    <a:pt x="158369" y="5715"/>
                  </a:lnTo>
                  <a:lnTo>
                    <a:pt x="148336" y="17272"/>
                  </a:lnTo>
                  <a:lnTo>
                    <a:pt x="124841" y="36957"/>
                  </a:lnTo>
                  <a:lnTo>
                    <a:pt x="121412" y="34036"/>
                  </a:lnTo>
                  <a:lnTo>
                    <a:pt x="131572" y="22987"/>
                  </a:lnTo>
                  <a:lnTo>
                    <a:pt x="134874" y="25908"/>
                  </a:lnTo>
                  <a:lnTo>
                    <a:pt x="138303" y="28321"/>
                  </a:lnTo>
                  <a:lnTo>
                    <a:pt x="128143" y="39751"/>
                  </a:lnTo>
                  <a:lnTo>
                    <a:pt x="104648" y="59944"/>
                  </a:lnTo>
                  <a:lnTo>
                    <a:pt x="101346" y="57023"/>
                  </a:lnTo>
                  <a:lnTo>
                    <a:pt x="111379" y="45593"/>
                  </a:lnTo>
                  <a:lnTo>
                    <a:pt x="114681" y="48387"/>
                  </a:lnTo>
                  <a:lnTo>
                    <a:pt x="117602" y="51308"/>
                  </a:lnTo>
                  <a:lnTo>
                    <a:pt x="107569" y="62865"/>
                  </a:lnTo>
                  <a:lnTo>
                    <a:pt x="84455" y="82550"/>
                  </a:lnTo>
                  <a:lnTo>
                    <a:pt x="81153" y="79629"/>
                  </a:lnTo>
                  <a:lnTo>
                    <a:pt x="91186" y="68580"/>
                  </a:lnTo>
                  <a:lnTo>
                    <a:pt x="94615" y="71501"/>
                  </a:lnTo>
                  <a:lnTo>
                    <a:pt x="97409" y="73914"/>
                  </a:lnTo>
                  <a:lnTo>
                    <a:pt x="87376" y="85344"/>
                  </a:lnTo>
                  <a:lnTo>
                    <a:pt x="63881" y="105537"/>
                  </a:lnTo>
                  <a:lnTo>
                    <a:pt x="60960" y="102616"/>
                  </a:lnTo>
                  <a:lnTo>
                    <a:pt x="70993" y="91186"/>
                  </a:lnTo>
                  <a:lnTo>
                    <a:pt x="74422" y="93980"/>
                  </a:lnTo>
                  <a:lnTo>
                    <a:pt x="77343" y="96901"/>
                  </a:lnTo>
                  <a:lnTo>
                    <a:pt x="67183" y="108458"/>
                  </a:lnTo>
                  <a:lnTo>
                    <a:pt x="43688" y="128143"/>
                  </a:lnTo>
                  <a:lnTo>
                    <a:pt x="40767" y="125222"/>
                  </a:lnTo>
                  <a:lnTo>
                    <a:pt x="50927" y="114173"/>
                  </a:lnTo>
                  <a:lnTo>
                    <a:pt x="53721" y="116586"/>
                  </a:lnTo>
                  <a:lnTo>
                    <a:pt x="57150" y="119507"/>
                  </a:lnTo>
                  <a:lnTo>
                    <a:pt x="46990" y="130937"/>
                  </a:lnTo>
                  <a:lnTo>
                    <a:pt x="23495" y="151130"/>
                  </a:lnTo>
                  <a:lnTo>
                    <a:pt x="20193" y="148209"/>
                  </a:lnTo>
                  <a:lnTo>
                    <a:pt x="30734" y="136779"/>
                  </a:lnTo>
                  <a:lnTo>
                    <a:pt x="33655" y="139573"/>
                  </a:lnTo>
                  <a:lnTo>
                    <a:pt x="36957" y="142494"/>
                  </a:lnTo>
                  <a:lnTo>
                    <a:pt x="26924" y="153543"/>
                  </a:lnTo>
                  <a:lnTo>
                    <a:pt x="3302" y="173736"/>
                  </a:lnTo>
                  <a:lnTo>
                    <a:pt x="0" y="170815"/>
                  </a:lnTo>
                  <a:lnTo>
                    <a:pt x="10033" y="159258"/>
                  </a:lnTo>
                  <a:lnTo>
                    <a:pt x="13462" y="162179"/>
                  </a:lnTo>
                  <a:lnTo>
                    <a:pt x="16764" y="165100"/>
                  </a:lnTo>
                  <a:lnTo>
                    <a:pt x="6223" y="17653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75029" y="2575687"/>
              <a:ext cx="269241" cy="121921"/>
            </a:xfrm>
            <a:custGeom>
              <a:avLst/>
              <a:gdLst/>
              <a:ahLst/>
              <a:cxnLst/>
              <a:rect l="0" t="0" r="0" b="0"/>
              <a:pathLst>
                <a:path w="269241" h="121921">
                  <a:moveTo>
                    <a:pt x="253873" y="10160"/>
                  </a:moveTo>
                  <a:lnTo>
                    <a:pt x="251968" y="5842"/>
                  </a:lnTo>
                  <a:lnTo>
                    <a:pt x="266446" y="0"/>
                  </a:lnTo>
                  <a:lnTo>
                    <a:pt x="267843" y="3937"/>
                  </a:lnTo>
                  <a:lnTo>
                    <a:pt x="269240" y="7747"/>
                  </a:lnTo>
                  <a:lnTo>
                    <a:pt x="255397" y="13970"/>
                  </a:lnTo>
                  <a:lnTo>
                    <a:pt x="225552" y="22098"/>
                  </a:lnTo>
                  <a:lnTo>
                    <a:pt x="224155" y="17780"/>
                  </a:lnTo>
                  <a:lnTo>
                    <a:pt x="238125" y="12065"/>
                  </a:lnTo>
                  <a:lnTo>
                    <a:pt x="240030" y="15875"/>
                  </a:lnTo>
                  <a:lnTo>
                    <a:pt x="241427" y="19685"/>
                  </a:lnTo>
                  <a:lnTo>
                    <a:pt x="227457" y="26035"/>
                  </a:lnTo>
                  <a:lnTo>
                    <a:pt x="197739" y="33655"/>
                  </a:lnTo>
                  <a:lnTo>
                    <a:pt x="196342" y="29845"/>
                  </a:lnTo>
                  <a:lnTo>
                    <a:pt x="210185" y="24003"/>
                  </a:lnTo>
                  <a:lnTo>
                    <a:pt x="211709" y="27940"/>
                  </a:lnTo>
                  <a:lnTo>
                    <a:pt x="213614" y="31750"/>
                  </a:lnTo>
                  <a:lnTo>
                    <a:pt x="199644" y="37973"/>
                  </a:lnTo>
                  <a:lnTo>
                    <a:pt x="169926" y="45593"/>
                  </a:lnTo>
                  <a:lnTo>
                    <a:pt x="168021" y="41783"/>
                  </a:lnTo>
                  <a:lnTo>
                    <a:pt x="181864" y="36068"/>
                  </a:lnTo>
                  <a:lnTo>
                    <a:pt x="183769" y="39878"/>
                  </a:lnTo>
                  <a:lnTo>
                    <a:pt x="185293" y="43688"/>
                  </a:lnTo>
                  <a:lnTo>
                    <a:pt x="171323" y="50038"/>
                  </a:lnTo>
                  <a:lnTo>
                    <a:pt x="141605" y="58166"/>
                  </a:lnTo>
                  <a:lnTo>
                    <a:pt x="140208" y="53848"/>
                  </a:lnTo>
                  <a:lnTo>
                    <a:pt x="154051" y="48006"/>
                  </a:lnTo>
                  <a:lnTo>
                    <a:pt x="155956" y="51943"/>
                  </a:lnTo>
                  <a:lnTo>
                    <a:pt x="157480" y="55753"/>
                  </a:lnTo>
                  <a:lnTo>
                    <a:pt x="143510" y="61976"/>
                  </a:lnTo>
                  <a:lnTo>
                    <a:pt x="113792" y="70104"/>
                  </a:lnTo>
                  <a:lnTo>
                    <a:pt x="112268" y="65786"/>
                  </a:lnTo>
                  <a:lnTo>
                    <a:pt x="126238" y="60071"/>
                  </a:lnTo>
                  <a:lnTo>
                    <a:pt x="127635" y="63881"/>
                  </a:lnTo>
                  <a:lnTo>
                    <a:pt x="129540" y="67691"/>
                  </a:lnTo>
                  <a:lnTo>
                    <a:pt x="115697" y="73914"/>
                  </a:lnTo>
                  <a:lnTo>
                    <a:pt x="85852" y="82169"/>
                  </a:lnTo>
                  <a:lnTo>
                    <a:pt x="83947" y="77851"/>
                  </a:lnTo>
                  <a:lnTo>
                    <a:pt x="97917" y="72009"/>
                  </a:lnTo>
                  <a:lnTo>
                    <a:pt x="99822" y="75946"/>
                  </a:lnTo>
                  <a:lnTo>
                    <a:pt x="101219" y="79756"/>
                  </a:lnTo>
                  <a:lnTo>
                    <a:pt x="87376" y="85979"/>
                  </a:lnTo>
                  <a:lnTo>
                    <a:pt x="57531" y="94107"/>
                  </a:lnTo>
                  <a:lnTo>
                    <a:pt x="56134" y="89789"/>
                  </a:lnTo>
                  <a:lnTo>
                    <a:pt x="70104" y="84074"/>
                  </a:lnTo>
                  <a:lnTo>
                    <a:pt x="72009" y="87884"/>
                  </a:lnTo>
                  <a:lnTo>
                    <a:pt x="73406" y="91694"/>
                  </a:lnTo>
                  <a:lnTo>
                    <a:pt x="59563" y="97917"/>
                  </a:lnTo>
                  <a:lnTo>
                    <a:pt x="29718" y="106172"/>
                  </a:lnTo>
                  <a:lnTo>
                    <a:pt x="28321" y="101854"/>
                  </a:lnTo>
                  <a:lnTo>
                    <a:pt x="42164" y="96012"/>
                  </a:lnTo>
                  <a:lnTo>
                    <a:pt x="43688" y="99949"/>
                  </a:lnTo>
                  <a:lnTo>
                    <a:pt x="45593" y="103759"/>
                  </a:lnTo>
                  <a:lnTo>
                    <a:pt x="31242" y="109982"/>
                  </a:lnTo>
                  <a:lnTo>
                    <a:pt x="1905" y="118110"/>
                  </a:lnTo>
                  <a:lnTo>
                    <a:pt x="0" y="113792"/>
                  </a:lnTo>
                  <a:lnTo>
                    <a:pt x="13843" y="108077"/>
                  </a:lnTo>
                  <a:lnTo>
                    <a:pt x="15875" y="111887"/>
                  </a:lnTo>
                  <a:lnTo>
                    <a:pt x="17272" y="115697"/>
                  </a:lnTo>
                  <a:lnTo>
                    <a:pt x="3302" y="12192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87297" y="2577719"/>
              <a:ext cx="159386" cy="233173"/>
            </a:xfrm>
            <a:custGeom>
              <a:avLst/>
              <a:gdLst/>
              <a:ahLst/>
              <a:cxnLst/>
              <a:rect l="0" t="0" r="0" b="0"/>
              <a:pathLst>
                <a:path w="159386" h="233173">
                  <a:moveTo>
                    <a:pt x="147447" y="14859"/>
                  </a:moveTo>
                  <a:lnTo>
                    <a:pt x="144018" y="12446"/>
                  </a:lnTo>
                  <a:lnTo>
                    <a:pt x="152146" y="0"/>
                  </a:lnTo>
                  <a:lnTo>
                    <a:pt x="156083" y="2286"/>
                  </a:lnTo>
                  <a:lnTo>
                    <a:pt x="159385" y="4318"/>
                  </a:lnTo>
                  <a:lnTo>
                    <a:pt x="150749" y="17272"/>
                  </a:lnTo>
                  <a:lnTo>
                    <a:pt x="130556" y="40259"/>
                  </a:lnTo>
                  <a:lnTo>
                    <a:pt x="126746" y="37846"/>
                  </a:lnTo>
                  <a:lnTo>
                    <a:pt x="135382" y="24892"/>
                  </a:lnTo>
                  <a:lnTo>
                    <a:pt x="138811" y="27305"/>
                  </a:lnTo>
                  <a:lnTo>
                    <a:pt x="142621" y="29718"/>
                  </a:lnTo>
                  <a:lnTo>
                    <a:pt x="133985" y="42672"/>
                  </a:lnTo>
                  <a:lnTo>
                    <a:pt x="113284" y="65659"/>
                  </a:lnTo>
                  <a:lnTo>
                    <a:pt x="109982" y="63246"/>
                  </a:lnTo>
                  <a:lnTo>
                    <a:pt x="118618" y="50292"/>
                  </a:lnTo>
                  <a:lnTo>
                    <a:pt x="121920" y="52705"/>
                  </a:lnTo>
                  <a:lnTo>
                    <a:pt x="125349" y="55118"/>
                  </a:lnTo>
                  <a:lnTo>
                    <a:pt x="117221" y="67564"/>
                  </a:lnTo>
                  <a:lnTo>
                    <a:pt x="96520" y="90678"/>
                  </a:lnTo>
                  <a:lnTo>
                    <a:pt x="93218" y="88773"/>
                  </a:lnTo>
                  <a:lnTo>
                    <a:pt x="101854" y="75819"/>
                  </a:lnTo>
                  <a:lnTo>
                    <a:pt x="105156" y="78232"/>
                  </a:lnTo>
                  <a:lnTo>
                    <a:pt x="108458" y="80645"/>
                  </a:lnTo>
                  <a:lnTo>
                    <a:pt x="100330" y="93091"/>
                  </a:lnTo>
                  <a:lnTo>
                    <a:pt x="79756" y="116078"/>
                  </a:lnTo>
                  <a:lnTo>
                    <a:pt x="76327" y="113665"/>
                  </a:lnTo>
                  <a:lnTo>
                    <a:pt x="84455" y="101219"/>
                  </a:lnTo>
                  <a:lnTo>
                    <a:pt x="88392" y="103632"/>
                  </a:lnTo>
                  <a:lnTo>
                    <a:pt x="91694" y="106045"/>
                  </a:lnTo>
                  <a:lnTo>
                    <a:pt x="83058" y="118491"/>
                  </a:lnTo>
                  <a:lnTo>
                    <a:pt x="62865" y="141605"/>
                  </a:lnTo>
                  <a:lnTo>
                    <a:pt x="59055" y="139192"/>
                  </a:lnTo>
                  <a:lnTo>
                    <a:pt x="67691" y="126619"/>
                  </a:lnTo>
                  <a:lnTo>
                    <a:pt x="71120" y="129032"/>
                  </a:lnTo>
                  <a:lnTo>
                    <a:pt x="74930" y="131445"/>
                  </a:lnTo>
                  <a:lnTo>
                    <a:pt x="66294" y="143891"/>
                  </a:lnTo>
                  <a:lnTo>
                    <a:pt x="46101" y="167005"/>
                  </a:lnTo>
                  <a:lnTo>
                    <a:pt x="42291" y="164592"/>
                  </a:lnTo>
                  <a:lnTo>
                    <a:pt x="50927" y="152146"/>
                  </a:lnTo>
                  <a:lnTo>
                    <a:pt x="54229" y="154051"/>
                  </a:lnTo>
                  <a:lnTo>
                    <a:pt x="58166" y="156464"/>
                  </a:lnTo>
                  <a:lnTo>
                    <a:pt x="49530" y="169418"/>
                  </a:lnTo>
                  <a:lnTo>
                    <a:pt x="28829" y="192405"/>
                  </a:lnTo>
                  <a:lnTo>
                    <a:pt x="25527" y="189992"/>
                  </a:lnTo>
                  <a:lnTo>
                    <a:pt x="34163" y="177038"/>
                  </a:lnTo>
                  <a:lnTo>
                    <a:pt x="37465" y="179451"/>
                  </a:lnTo>
                  <a:lnTo>
                    <a:pt x="40894" y="181864"/>
                  </a:lnTo>
                  <a:lnTo>
                    <a:pt x="32639" y="194818"/>
                  </a:lnTo>
                  <a:lnTo>
                    <a:pt x="12065" y="217805"/>
                  </a:lnTo>
                  <a:lnTo>
                    <a:pt x="8636" y="215519"/>
                  </a:lnTo>
                  <a:lnTo>
                    <a:pt x="16891" y="202565"/>
                  </a:lnTo>
                  <a:lnTo>
                    <a:pt x="20701" y="204851"/>
                  </a:lnTo>
                  <a:lnTo>
                    <a:pt x="24003" y="207264"/>
                  </a:lnTo>
                  <a:lnTo>
                    <a:pt x="15367" y="219837"/>
                  </a:lnTo>
                  <a:lnTo>
                    <a:pt x="3429" y="230886"/>
                  </a:lnTo>
                  <a:lnTo>
                    <a:pt x="0" y="228473"/>
                  </a:lnTo>
                  <a:lnTo>
                    <a:pt x="0" y="227965"/>
                  </a:lnTo>
                  <a:lnTo>
                    <a:pt x="3937" y="230378"/>
                  </a:lnTo>
                  <a:lnTo>
                    <a:pt x="7239" y="232791"/>
                  </a:lnTo>
                  <a:lnTo>
                    <a:pt x="6731" y="233172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562735" y="2653538"/>
              <a:ext cx="141098" cy="213107"/>
            </a:xfrm>
            <a:custGeom>
              <a:avLst/>
              <a:gdLst/>
              <a:ahLst/>
              <a:cxnLst/>
              <a:rect l="0" t="0" r="0" b="0"/>
              <a:pathLst>
                <a:path w="141098" h="213107">
                  <a:moveTo>
                    <a:pt x="129032" y="14859"/>
                  </a:moveTo>
                  <a:lnTo>
                    <a:pt x="125222" y="12446"/>
                  </a:lnTo>
                  <a:lnTo>
                    <a:pt x="133858" y="0"/>
                  </a:lnTo>
                  <a:lnTo>
                    <a:pt x="137668" y="2413"/>
                  </a:lnTo>
                  <a:lnTo>
                    <a:pt x="141097" y="4318"/>
                  </a:lnTo>
                  <a:lnTo>
                    <a:pt x="132461" y="17272"/>
                  </a:lnTo>
                  <a:lnTo>
                    <a:pt x="120015" y="27813"/>
                  </a:lnTo>
                  <a:lnTo>
                    <a:pt x="116586" y="25400"/>
                  </a:lnTo>
                  <a:lnTo>
                    <a:pt x="117094" y="24892"/>
                  </a:lnTo>
                  <a:lnTo>
                    <a:pt x="120396" y="27305"/>
                  </a:lnTo>
                  <a:lnTo>
                    <a:pt x="123825" y="29718"/>
                  </a:lnTo>
                  <a:lnTo>
                    <a:pt x="123317" y="30226"/>
                  </a:lnTo>
                  <a:lnTo>
                    <a:pt x="120015" y="27813"/>
                  </a:lnTo>
                  <a:lnTo>
                    <a:pt x="123317" y="30226"/>
                  </a:lnTo>
                  <a:lnTo>
                    <a:pt x="123317" y="30734"/>
                  </a:lnTo>
                  <a:lnTo>
                    <a:pt x="111379" y="39751"/>
                  </a:lnTo>
                  <a:lnTo>
                    <a:pt x="107950" y="36957"/>
                  </a:lnTo>
                  <a:lnTo>
                    <a:pt x="116586" y="25400"/>
                  </a:lnTo>
                  <a:lnTo>
                    <a:pt x="120015" y="27813"/>
                  </a:lnTo>
                  <a:lnTo>
                    <a:pt x="123317" y="30734"/>
                  </a:lnTo>
                  <a:lnTo>
                    <a:pt x="114681" y="42164"/>
                  </a:lnTo>
                  <a:lnTo>
                    <a:pt x="101219" y="53213"/>
                  </a:lnTo>
                  <a:lnTo>
                    <a:pt x="97917" y="50800"/>
                  </a:lnTo>
                  <a:lnTo>
                    <a:pt x="98806" y="49403"/>
                  </a:lnTo>
                  <a:lnTo>
                    <a:pt x="102235" y="51816"/>
                  </a:lnTo>
                  <a:lnTo>
                    <a:pt x="105537" y="54229"/>
                  </a:lnTo>
                  <a:lnTo>
                    <a:pt x="104648" y="55626"/>
                  </a:lnTo>
                  <a:lnTo>
                    <a:pt x="101219" y="53213"/>
                  </a:lnTo>
                  <a:lnTo>
                    <a:pt x="104648" y="55626"/>
                  </a:lnTo>
                  <a:lnTo>
                    <a:pt x="93091" y="63754"/>
                  </a:lnTo>
                  <a:lnTo>
                    <a:pt x="89662" y="61341"/>
                  </a:lnTo>
                  <a:lnTo>
                    <a:pt x="97917" y="50419"/>
                  </a:lnTo>
                  <a:lnTo>
                    <a:pt x="101219" y="53213"/>
                  </a:lnTo>
                  <a:lnTo>
                    <a:pt x="104648" y="55626"/>
                  </a:lnTo>
                  <a:lnTo>
                    <a:pt x="96393" y="66675"/>
                  </a:lnTo>
                  <a:lnTo>
                    <a:pt x="74422" y="88265"/>
                  </a:lnTo>
                  <a:lnTo>
                    <a:pt x="70993" y="85344"/>
                  </a:lnTo>
                  <a:lnTo>
                    <a:pt x="80137" y="73406"/>
                  </a:lnTo>
                  <a:lnTo>
                    <a:pt x="83439" y="75819"/>
                  </a:lnTo>
                  <a:lnTo>
                    <a:pt x="86868" y="78740"/>
                  </a:lnTo>
                  <a:lnTo>
                    <a:pt x="77724" y="90678"/>
                  </a:lnTo>
                  <a:lnTo>
                    <a:pt x="62865" y="103124"/>
                  </a:lnTo>
                  <a:lnTo>
                    <a:pt x="59436" y="100711"/>
                  </a:lnTo>
                  <a:lnTo>
                    <a:pt x="61849" y="97917"/>
                  </a:lnTo>
                  <a:lnTo>
                    <a:pt x="65278" y="100330"/>
                  </a:lnTo>
                  <a:lnTo>
                    <a:pt x="68580" y="102743"/>
                  </a:lnTo>
                  <a:lnTo>
                    <a:pt x="66167" y="106045"/>
                  </a:lnTo>
                  <a:lnTo>
                    <a:pt x="62865" y="103124"/>
                  </a:lnTo>
                  <a:lnTo>
                    <a:pt x="59436" y="100711"/>
                  </a:lnTo>
                  <a:lnTo>
                    <a:pt x="56134" y="112776"/>
                  </a:lnTo>
                  <a:lnTo>
                    <a:pt x="52705" y="110363"/>
                  </a:lnTo>
                  <a:lnTo>
                    <a:pt x="59436" y="100711"/>
                  </a:lnTo>
                  <a:lnTo>
                    <a:pt x="62865" y="103124"/>
                  </a:lnTo>
                  <a:lnTo>
                    <a:pt x="66167" y="105537"/>
                  </a:lnTo>
                  <a:lnTo>
                    <a:pt x="59944" y="115189"/>
                  </a:lnTo>
                  <a:lnTo>
                    <a:pt x="44577" y="129032"/>
                  </a:lnTo>
                  <a:lnTo>
                    <a:pt x="41275" y="126238"/>
                  </a:lnTo>
                  <a:lnTo>
                    <a:pt x="44069" y="122301"/>
                  </a:lnTo>
                  <a:lnTo>
                    <a:pt x="47498" y="125222"/>
                  </a:lnTo>
                  <a:lnTo>
                    <a:pt x="50800" y="127635"/>
                  </a:lnTo>
                  <a:lnTo>
                    <a:pt x="48387" y="131445"/>
                  </a:lnTo>
                  <a:lnTo>
                    <a:pt x="44577" y="129032"/>
                  </a:lnTo>
                  <a:lnTo>
                    <a:pt x="41275" y="126746"/>
                  </a:lnTo>
                  <a:lnTo>
                    <a:pt x="41275" y="126238"/>
                  </a:lnTo>
                  <a:lnTo>
                    <a:pt x="39370" y="137668"/>
                  </a:lnTo>
                  <a:lnTo>
                    <a:pt x="35433" y="135763"/>
                  </a:lnTo>
                  <a:lnTo>
                    <a:pt x="41275" y="126746"/>
                  </a:lnTo>
                  <a:lnTo>
                    <a:pt x="44577" y="129032"/>
                  </a:lnTo>
                  <a:lnTo>
                    <a:pt x="48387" y="131064"/>
                  </a:lnTo>
                  <a:lnTo>
                    <a:pt x="42672" y="140081"/>
                  </a:lnTo>
                  <a:lnTo>
                    <a:pt x="28321" y="155067"/>
                  </a:lnTo>
                  <a:lnTo>
                    <a:pt x="24892" y="153035"/>
                  </a:lnTo>
                  <a:lnTo>
                    <a:pt x="27813" y="148717"/>
                  </a:lnTo>
                  <a:lnTo>
                    <a:pt x="31115" y="150622"/>
                  </a:lnTo>
                  <a:lnTo>
                    <a:pt x="35052" y="153035"/>
                  </a:lnTo>
                  <a:lnTo>
                    <a:pt x="32131" y="157353"/>
                  </a:lnTo>
                  <a:lnTo>
                    <a:pt x="28321" y="155067"/>
                  </a:lnTo>
                  <a:lnTo>
                    <a:pt x="24892" y="153543"/>
                  </a:lnTo>
                  <a:lnTo>
                    <a:pt x="24892" y="153035"/>
                  </a:lnTo>
                  <a:lnTo>
                    <a:pt x="24003" y="164084"/>
                  </a:lnTo>
                  <a:lnTo>
                    <a:pt x="20066" y="162179"/>
                  </a:lnTo>
                  <a:lnTo>
                    <a:pt x="24892" y="153543"/>
                  </a:lnTo>
                  <a:lnTo>
                    <a:pt x="28321" y="155067"/>
                  </a:lnTo>
                  <a:lnTo>
                    <a:pt x="32131" y="156972"/>
                  </a:lnTo>
                  <a:lnTo>
                    <a:pt x="27813" y="165989"/>
                  </a:lnTo>
                  <a:lnTo>
                    <a:pt x="14859" y="182880"/>
                  </a:lnTo>
                  <a:lnTo>
                    <a:pt x="11049" y="180975"/>
                  </a:lnTo>
                  <a:lnTo>
                    <a:pt x="13462" y="176149"/>
                  </a:lnTo>
                  <a:lnTo>
                    <a:pt x="17272" y="178054"/>
                  </a:lnTo>
                  <a:lnTo>
                    <a:pt x="21082" y="179959"/>
                  </a:lnTo>
                  <a:lnTo>
                    <a:pt x="18669" y="184785"/>
                  </a:lnTo>
                  <a:lnTo>
                    <a:pt x="14859" y="182880"/>
                  </a:lnTo>
                  <a:lnTo>
                    <a:pt x="11049" y="180975"/>
                  </a:lnTo>
                  <a:lnTo>
                    <a:pt x="11049" y="192024"/>
                  </a:lnTo>
                  <a:lnTo>
                    <a:pt x="7112" y="189992"/>
                  </a:lnTo>
                  <a:lnTo>
                    <a:pt x="11049" y="180975"/>
                  </a:lnTo>
                  <a:lnTo>
                    <a:pt x="14859" y="182880"/>
                  </a:lnTo>
                  <a:lnTo>
                    <a:pt x="18669" y="184277"/>
                  </a:lnTo>
                  <a:lnTo>
                    <a:pt x="14859" y="193421"/>
                  </a:lnTo>
                  <a:lnTo>
                    <a:pt x="4318" y="211582"/>
                  </a:lnTo>
                  <a:lnTo>
                    <a:pt x="0" y="210185"/>
                  </a:lnTo>
                  <a:lnTo>
                    <a:pt x="1905" y="204978"/>
                  </a:lnTo>
                  <a:lnTo>
                    <a:pt x="6223" y="206375"/>
                  </a:lnTo>
                  <a:lnTo>
                    <a:pt x="10033" y="207264"/>
                  </a:lnTo>
                  <a:lnTo>
                    <a:pt x="8128" y="213106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92123" y="2614676"/>
              <a:ext cx="191517" cy="183770"/>
            </a:xfrm>
            <a:custGeom>
              <a:avLst/>
              <a:gdLst/>
              <a:ahLst/>
              <a:cxnLst/>
              <a:rect l="0" t="0" r="0" b="0"/>
              <a:pathLst>
                <a:path w="191517" h="183770">
                  <a:moveTo>
                    <a:pt x="177673" y="13335"/>
                  </a:moveTo>
                  <a:lnTo>
                    <a:pt x="174752" y="10541"/>
                  </a:lnTo>
                  <a:lnTo>
                    <a:pt x="185801" y="0"/>
                  </a:lnTo>
                  <a:lnTo>
                    <a:pt x="188595" y="3302"/>
                  </a:lnTo>
                  <a:lnTo>
                    <a:pt x="191516" y="6223"/>
                  </a:lnTo>
                  <a:lnTo>
                    <a:pt x="180467" y="16764"/>
                  </a:lnTo>
                  <a:lnTo>
                    <a:pt x="163703" y="26289"/>
                  </a:lnTo>
                  <a:lnTo>
                    <a:pt x="160782" y="22987"/>
                  </a:lnTo>
                  <a:lnTo>
                    <a:pt x="163703" y="20574"/>
                  </a:lnTo>
                  <a:lnTo>
                    <a:pt x="166624" y="24003"/>
                  </a:lnTo>
                  <a:lnTo>
                    <a:pt x="169418" y="26797"/>
                  </a:lnTo>
                  <a:lnTo>
                    <a:pt x="166624" y="29210"/>
                  </a:lnTo>
                  <a:lnTo>
                    <a:pt x="163703" y="26289"/>
                  </a:lnTo>
                  <a:lnTo>
                    <a:pt x="166624" y="29210"/>
                  </a:lnTo>
                  <a:lnTo>
                    <a:pt x="166624" y="29718"/>
                  </a:lnTo>
                  <a:lnTo>
                    <a:pt x="154559" y="33528"/>
                  </a:lnTo>
                  <a:lnTo>
                    <a:pt x="152146" y="30226"/>
                  </a:lnTo>
                  <a:lnTo>
                    <a:pt x="161290" y="22987"/>
                  </a:lnTo>
                  <a:lnTo>
                    <a:pt x="163703" y="26289"/>
                  </a:lnTo>
                  <a:lnTo>
                    <a:pt x="166624" y="29718"/>
                  </a:lnTo>
                  <a:lnTo>
                    <a:pt x="157480" y="36957"/>
                  </a:lnTo>
                  <a:lnTo>
                    <a:pt x="137287" y="48006"/>
                  </a:lnTo>
                  <a:lnTo>
                    <a:pt x="134366" y="45085"/>
                  </a:lnTo>
                  <a:lnTo>
                    <a:pt x="140208" y="40259"/>
                  </a:lnTo>
                  <a:lnTo>
                    <a:pt x="143002" y="43180"/>
                  </a:lnTo>
                  <a:lnTo>
                    <a:pt x="145415" y="46482"/>
                  </a:lnTo>
                  <a:lnTo>
                    <a:pt x="139700" y="51308"/>
                  </a:lnTo>
                  <a:lnTo>
                    <a:pt x="137287" y="48006"/>
                  </a:lnTo>
                  <a:lnTo>
                    <a:pt x="139700" y="51308"/>
                  </a:lnTo>
                  <a:lnTo>
                    <a:pt x="131064" y="52705"/>
                  </a:lnTo>
                  <a:lnTo>
                    <a:pt x="128651" y="49403"/>
                  </a:lnTo>
                  <a:lnTo>
                    <a:pt x="134366" y="44577"/>
                  </a:lnTo>
                  <a:lnTo>
                    <a:pt x="137287" y="48006"/>
                  </a:lnTo>
                  <a:lnTo>
                    <a:pt x="139700" y="51308"/>
                  </a:lnTo>
                  <a:lnTo>
                    <a:pt x="133985" y="56134"/>
                  </a:lnTo>
                  <a:lnTo>
                    <a:pt x="107061" y="72009"/>
                  </a:lnTo>
                  <a:lnTo>
                    <a:pt x="104648" y="68580"/>
                  </a:lnTo>
                  <a:lnTo>
                    <a:pt x="116713" y="58928"/>
                  </a:lnTo>
                  <a:lnTo>
                    <a:pt x="118999" y="62357"/>
                  </a:lnTo>
                  <a:lnTo>
                    <a:pt x="121920" y="65659"/>
                  </a:lnTo>
                  <a:lnTo>
                    <a:pt x="109982" y="75311"/>
                  </a:lnTo>
                  <a:lnTo>
                    <a:pt x="83058" y="90678"/>
                  </a:lnTo>
                  <a:lnTo>
                    <a:pt x="80645" y="87249"/>
                  </a:lnTo>
                  <a:lnTo>
                    <a:pt x="92710" y="77724"/>
                  </a:lnTo>
                  <a:lnTo>
                    <a:pt x="94996" y="81026"/>
                  </a:lnTo>
                  <a:lnTo>
                    <a:pt x="97917" y="84455"/>
                  </a:lnTo>
                  <a:lnTo>
                    <a:pt x="85979" y="93980"/>
                  </a:lnTo>
                  <a:lnTo>
                    <a:pt x="60452" y="110871"/>
                  </a:lnTo>
                  <a:lnTo>
                    <a:pt x="57658" y="107442"/>
                  </a:lnTo>
                  <a:lnTo>
                    <a:pt x="69088" y="97409"/>
                  </a:lnTo>
                  <a:lnTo>
                    <a:pt x="72009" y="100711"/>
                  </a:lnTo>
                  <a:lnTo>
                    <a:pt x="74422" y="104140"/>
                  </a:lnTo>
                  <a:lnTo>
                    <a:pt x="63373" y="114173"/>
                  </a:lnTo>
                  <a:lnTo>
                    <a:pt x="38862" y="132461"/>
                  </a:lnTo>
                  <a:lnTo>
                    <a:pt x="36068" y="129540"/>
                  </a:lnTo>
                  <a:lnTo>
                    <a:pt x="46609" y="118491"/>
                  </a:lnTo>
                  <a:lnTo>
                    <a:pt x="49403" y="121412"/>
                  </a:lnTo>
                  <a:lnTo>
                    <a:pt x="52324" y="124206"/>
                  </a:lnTo>
                  <a:lnTo>
                    <a:pt x="41783" y="135255"/>
                  </a:lnTo>
                  <a:lnTo>
                    <a:pt x="23114" y="150622"/>
                  </a:lnTo>
                  <a:lnTo>
                    <a:pt x="19685" y="148209"/>
                  </a:lnTo>
                  <a:lnTo>
                    <a:pt x="25400" y="141097"/>
                  </a:lnTo>
                  <a:lnTo>
                    <a:pt x="28829" y="143891"/>
                  </a:lnTo>
                  <a:lnTo>
                    <a:pt x="32131" y="146304"/>
                  </a:lnTo>
                  <a:lnTo>
                    <a:pt x="26416" y="153543"/>
                  </a:lnTo>
                  <a:lnTo>
                    <a:pt x="23114" y="150622"/>
                  </a:lnTo>
                  <a:lnTo>
                    <a:pt x="19685" y="148209"/>
                  </a:lnTo>
                  <a:lnTo>
                    <a:pt x="19685" y="155956"/>
                  </a:lnTo>
                  <a:lnTo>
                    <a:pt x="16383" y="153543"/>
                  </a:lnTo>
                  <a:lnTo>
                    <a:pt x="19685" y="148209"/>
                  </a:lnTo>
                  <a:lnTo>
                    <a:pt x="23114" y="150622"/>
                  </a:lnTo>
                  <a:lnTo>
                    <a:pt x="26924" y="153035"/>
                  </a:lnTo>
                  <a:lnTo>
                    <a:pt x="23114" y="158369"/>
                  </a:lnTo>
                  <a:lnTo>
                    <a:pt x="5334" y="178562"/>
                  </a:lnTo>
                  <a:lnTo>
                    <a:pt x="1905" y="176530"/>
                  </a:lnTo>
                  <a:lnTo>
                    <a:pt x="7747" y="166497"/>
                  </a:lnTo>
                  <a:lnTo>
                    <a:pt x="11049" y="168910"/>
                  </a:lnTo>
                  <a:lnTo>
                    <a:pt x="14859" y="170815"/>
                  </a:lnTo>
                  <a:lnTo>
                    <a:pt x="9144" y="180848"/>
                  </a:lnTo>
                  <a:lnTo>
                    <a:pt x="5334" y="178562"/>
                  </a:lnTo>
                  <a:lnTo>
                    <a:pt x="1397" y="177038"/>
                  </a:lnTo>
                  <a:lnTo>
                    <a:pt x="1905" y="176530"/>
                  </a:lnTo>
                  <a:lnTo>
                    <a:pt x="3810" y="181864"/>
                  </a:lnTo>
                  <a:lnTo>
                    <a:pt x="0" y="180467"/>
                  </a:lnTo>
                  <a:lnTo>
                    <a:pt x="1397" y="177038"/>
                  </a:lnTo>
                  <a:lnTo>
                    <a:pt x="5334" y="178562"/>
                  </a:lnTo>
                  <a:lnTo>
                    <a:pt x="9144" y="180467"/>
                  </a:lnTo>
                  <a:lnTo>
                    <a:pt x="7747" y="183769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562735" y="2653919"/>
              <a:ext cx="159767" cy="270765"/>
            </a:xfrm>
            <a:custGeom>
              <a:avLst/>
              <a:gdLst/>
              <a:ahLst/>
              <a:cxnLst/>
              <a:rect l="0" t="0" r="0" b="0"/>
              <a:pathLst>
                <a:path w="159767" h="270765">
                  <a:moveTo>
                    <a:pt x="148717" y="15367"/>
                  </a:moveTo>
                  <a:lnTo>
                    <a:pt x="144907" y="13081"/>
                  </a:lnTo>
                  <a:lnTo>
                    <a:pt x="152654" y="0"/>
                  </a:lnTo>
                  <a:lnTo>
                    <a:pt x="156464" y="2032"/>
                  </a:lnTo>
                  <a:lnTo>
                    <a:pt x="159766" y="4445"/>
                  </a:lnTo>
                  <a:lnTo>
                    <a:pt x="152146" y="17399"/>
                  </a:lnTo>
                  <a:lnTo>
                    <a:pt x="133350" y="41783"/>
                  </a:lnTo>
                  <a:lnTo>
                    <a:pt x="130048" y="39878"/>
                  </a:lnTo>
                  <a:lnTo>
                    <a:pt x="137287" y="26416"/>
                  </a:lnTo>
                  <a:lnTo>
                    <a:pt x="141097" y="28321"/>
                  </a:lnTo>
                  <a:lnTo>
                    <a:pt x="144907" y="30734"/>
                  </a:lnTo>
                  <a:lnTo>
                    <a:pt x="137287" y="43688"/>
                  </a:lnTo>
                  <a:lnTo>
                    <a:pt x="118491" y="68199"/>
                  </a:lnTo>
                  <a:lnTo>
                    <a:pt x="114681" y="66294"/>
                  </a:lnTo>
                  <a:lnTo>
                    <a:pt x="122301" y="52832"/>
                  </a:lnTo>
                  <a:lnTo>
                    <a:pt x="126238" y="54737"/>
                  </a:lnTo>
                  <a:lnTo>
                    <a:pt x="129540" y="57150"/>
                  </a:lnTo>
                  <a:lnTo>
                    <a:pt x="121920" y="70104"/>
                  </a:lnTo>
                  <a:lnTo>
                    <a:pt x="103124" y="94615"/>
                  </a:lnTo>
                  <a:lnTo>
                    <a:pt x="99822" y="92710"/>
                  </a:lnTo>
                  <a:lnTo>
                    <a:pt x="107061" y="79248"/>
                  </a:lnTo>
                  <a:lnTo>
                    <a:pt x="110871" y="81661"/>
                  </a:lnTo>
                  <a:lnTo>
                    <a:pt x="114681" y="83566"/>
                  </a:lnTo>
                  <a:lnTo>
                    <a:pt x="107061" y="97028"/>
                  </a:lnTo>
                  <a:lnTo>
                    <a:pt x="88265" y="121031"/>
                  </a:lnTo>
                  <a:lnTo>
                    <a:pt x="84455" y="119126"/>
                  </a:lnTo>
                  <a:lnTo>
                    <a:pt x="92075" y="105664"/>
                  </a:lnTo>
                  <a:lnTo>
                    <a:pt x="96012" y="108077"/>
                  </a:lnTo>
                  <a:lnTo>
                    <a:pt x="99314" y="109982"/>
                  </a:lnTo>
                  <a:lnTo>
                    <a:pt x="91694" y="123444"/>
                  </a:lnTo>
                  <a:lnTo>
                    <a:pt x="72898" y="147447"/>
                  </a:lnTo>
                  <a:lnTo>
                    <a:pt x="69596" y="145542"/>
                  </a:lnTo>
                  <a:lnTo>
                    <a:pt x="76708" y="132080"/>
                  </a:lnTo>
                  <a:lnTo>
                    <a:pt x="80645" y="134493"/>
                  </a:lnTo>
                  <a:lnTo>
                    <a:pt x="84455" y="136398"/>
                  </a:lnTo>
                  <a:lnTo>
                    <a:pt x="76708" y="149860"/>
                  </a:lnTo>
                  <a:lnTo>
                    <a:pt x="58039" y="174244"/>
                  </a:lnTo>
                  <a:lnTo>
                    <a:pt x="54229" y="171958"/>
                  </a:lnTo>
                  <a:lnTo>
                    <a:pt x="61849" y="159004"/>
                  </a:lnTo>
                  <a:lnTo>
                    <a:pt x="65659" y="160909"/>
                  </a:lnTo>
                  <a:lnTo>
                    <a:pt x="69088" y="162814"/>
                  </a:lnTo>
                  <a:lnTo>
                    <a:pt x="61341" y="176276"/>
                  </a:lnTo>
                  <a:lnTo>
                    <a:pt x="42672" y="200660"/>
                  </a:lnTo>
                  <a:lnTo>
                    <a:pt x="39370" y="198247"/>
                  </a:lnTo>
                  <a:lnTo>
                    <a:pt x="46482" y="185293"/>
                  </a:lnTo>
                  <a:lnTo>
                    <a:pt x="50419" y="187325"/>
                  </a:lnTo>
                  <a:lnTo>
                    <a:pt x="54229" y="189611"/>
                  </a:lnTo>
                  <a:lnTo>
                    <a:pt x="46482" y="202565"/>
                  </a:lnTo>
                  <a:lnTo>
                    <a:pt x="27813" y="227076"/>
                  </a:lnTo>
                  <a:lnTo>
                    <a:pt x="24003" y="224663"/>
                  </a:lnTo>
                  <a:lnTo>
                    <a:pt x="31623" y="211709"/>
                  </a:lnTo>
                  <a:lnTo>
                    <a:pt x="35433" y="213614"/>
                  </a:lnTo>
                  <a:lnTo>
                    <a:pt x="38862" y="216027"/>
                  </a:lnTo>
                  <a:lnTo>
                    <a:pt x="31115" y="228981"/>
                  </a:lnTo>
                  <a:lnTo>
                    <a:pt x="12446" y="253492"/>
                  </a:lnTo>
                  <a:lnTo>
                    <a:pt x="9017" y="251587"/>
                  </a:lnTo>
                  <a:lnTo>
                    <a:pt x="16256" y="238125"/>
                  </a:lnTo>
                  <a:lnTo>
                    <a:pt x="20066" y="240030"/>
                  </a:lnTo>
                  <a:lnTo>
                    <a:pt x="24003" y="242443"/>
                  </a:lnTo>
                  <a:lnTo>
                    <a:pt x="16256" y="255397"/>
                  </a:lnTo>
                  <a:lnTo>
                    <a:pt x="3810" y="268859"/>
                  </a:lnTo>
                  <a:lnTo>
                    <a:pt x="0" y="266446"/>
                  </a:lnTo>
                  <a:lnTo>
                    <a:pt x="1397" y="264541"/>
                  </a:lnTo>
                  <a:lnTo>
                    <a:pt x="5207" y="266446"/>
                  </a:lnTo>
                  <a:lnTo>
                    <a:pt x="8636" y="268859"/>
                  </a:lnTo>
                  <a:lnTo>
                    <a:pt x="7620" y="27076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449832" y="2557526"/>
              <a:ext cx="176658" cy="140082"/>
            </a:xfrm>
            <a:custGeom>
              <a:avLst/>
              <a:gdLst/>
              <a:ahLst/>
              <a:cxnLst/>
              <a:rect l="0" t="0" r="0" b="0"/>
              <a:pathLst>
                <a:path w="176658" h="140082">
                  <a:moveTo>
                    <a:pt x="161798" y="12446"/>
                  </a:moveTo>
                  <a:lnTo>
                    <a:pt x="159385" y="9144"/>
                  </a:lnTo>
                  <a:lnTo>
                    <a:pt x="171450" y="0"/>
                  </a:lnTo>
                  <a:lnTo>
                    <a:pt x="173863" y="3302"/>
                  </a:lnTo>
                  <a:lnTo>
                    <a:pt x="176657" y="6731"/>
                  </a:lnTo>
                  <a:lnTo>
                    <a:pt x="164719" y="15875"/>
                  </a:lnTo>
                  <a:lnTo>
                    <a:pt x="137795" y="31115"/>
                  </a:lnTo>
                  <a:lnTo>
                    <a:pt x="135382" y="27813"/>
                  </a:lnTo>
                  <a:lnTo>
                    <a:pt x="147447" y="18669"/>
                  </a:lnTo>
                  <a:lnTo>
                    <a:pt x="149860" y="22098"/>
                  </a:lnTo>
                  <a:lnTo>
                    <a:pt x="152654" y="25400"/>
                  </a:lnTo>
                  <a:lnTo>
                    <a:pt x="140716" y="34544"/>
                  </a:lnTo>
                  <a:lnTo>
                    <a:pt x="113792" y="49911"/>
                  </a:lnTo>
                  <a:lnTo>
                    <a:pt x="111379" y="46482"/>
                  </a:lnTo>
                  <a:lnTo>
                    <a:pt x="123444" y="37465"/>
                  </a:lnTo>
                  <a:lnTo>
                    <a:pt x="125857" y="40767"/>
                  </a:lnTo>
                  <a:lnTo>
                    <a:pt x="128270" y="44196"/>
                  </a:lnTo>
                  <a:lnTo>
                    <a:pt x="116205" y="53213"/>
                  </a:lnTo>
                  <a:lnTo>
                    <a:pt x="89789" y="68580"/>
                  </a:lnTo>
                  <a:lnTo>
                    <a:pt x="87376" y="65278"/>
                  </a:lnTo>
                  <a:lnTo>
                    <a:pt x="99441" y="56134"/>
                  </a:lnTo>
                  <a:lnTo>
                    <a:pt x="101854" y="59436"/>
                  </a:lnTo>
                  <a:lnTo>
                    <a:pt x="104267" y="62865"/>
                  </a:lnTo>
                  <a:lnTo>
                    <a:pt x="92202" y="72009"/>
                  </a:lnTo>
                  <a:lnTo>
                    <a:pt x="65786" y="87376"/>
                  </a:lnTo>
                  <a:lnTo>
                    <a:pt x="62992" y="83947"/>
                  </a:lnTo>
                  <a:lnTo>
                    <a:pt x="74930" y="74803"/>
                  </a:lnTo>
                  <a:lnTo>
                    <a:pt x="77851" y="78232"/>
                  </a:lnTo>
                  <a:lnTo>
                    <a:pt x="80264" y="81534"/>
                  </a:lnTo>
                  <a:lnTo>
                    <a:pt x="68199" y="90678"/>
                  </a:lnTo>
                  <a:lnTo>
                    <a:pt x="41783" y="106045"/>
                  </a:lnTo>
                  <a:lnTo>
                    <a:pt x="38989" y="102743"/>
                  </a:lnTo>
                  <a:lnTo>
                    <a:pt x="50927" y="93599"/>
                  </a:lnTo>
                  <a:lnTo>
                    <a:pt x="53848" y="96901"/>
                  </a:lnTo>
                  <a:lnTo>
                    <a:pt x="56261" y="100330"/>
                  </a:lnTo>
                  <a:lnTo>
                    <a:pt x="44196" y="109474"/>
                  </a:lnTo>
                  <a:lnTo>
                    <a:pt x="17780" y="124714"/>
                  </a:lnTo>
                  <a:lnTo>
                    <a:pt x="14986" y="121412"/>
                  </a:lnTo>
                  <a:lnTo>
                    <a:pt x="26924" y="112268"/>
                  </a:lnTo>
                  <a:lnTo>
                    <a:pt x="29845" y="115697"/>
                  </a:lnTo>
                  <a:lnTo>
                    <a:pt x="32258" y="118999"/>
                  </a:lnTo>
                  <a:lnTo>
                    <a:pt x="20193" y="128143"/>
                  </a:lnTo>
                  <a:lnTo>
                    <a:pt x="2413" y="136779"/>
                  </a:lnTo>
                  <a:lnTo>
                    <a:pt x="0" y="133477"/>
                  </a:lnTo>
                  <a:lnTo>
                    <a:pt x="2921" y="131064"/>
                  </a:lnTo>
                  <a:lnTo>
                    <a:pt x="5842" y="134366"/>
                  </a:lnTo>
                  <a:lnTo>
                    <a:pt x="8255" y="137795"/>
                  </a:lnTo>
                  <a:lnTo>
                    <a:pt x="5334" y="140081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18209" y="2519553"/>
              <a:ext cx="170943" cy="205995"/>
            </a:xfrm>
            <a:custGeom>
              <a:avLst/>
              <a:gdLst/>
              <a:ahLst/>
              <a:cxnLst/>
              <a:rect l="0" t="0" r="0" b="0"/>
              <a:pathLst>
                <a:path w="170943" h="205995">
                  <a:moveTo>
                    <a:pt x="157988" y="14859"/>
                  </a:moveTo>
                  <a:lnTo>
                    <a:pt x="154559" y="12065"/>
                  </a:lnTo>
                  <a:lnTo>
                    <a:pt x="164211" y="0"/>
                  </a:lnTo>
                  <a:lnTo>
                    <a:pt x="167513" y="2921"/>
                  </a:lnTo>
                  <a:lnTo>
                    <a:pt x="170942" y="5842"/>
                  </a:lnTo>
                  <a:lnTo>
                    <a:pt x="161290" y="17272"/>
                  </a:lnTo>
                  <a:lnTo>
                    <a:pt x="138684" y="38481"/>
                  </a:lnTo>
                  <a:lnTo>
                    <a:pt x="135382" y="35560"/>
                  </a:lnTo>
                  <a:lnTo>
                    <a:pt x="144907" y="24003"/>
                  </a:lnTo>
                  <a:lnTo>
                    <a:pt x="148336" y="26416"/>
                  </a:lnTo>
                  <a:lnTo>
                    <a:pt x="151638" y="29337"/>
                  </a:lnTo>
                  <a:lnTo>
                    <a:pt x="141605" y="40767"/>
                  </a:lnTo>
                  <a:lnTo>
                    <a:pt x="118999" y="61976"/>
                  </a:lnTo>
                  <a:lnTo>
                    <a:pt x="116205" y="59055"/>
                  </a:lnTo>
                  <a:lnTo>
                    <a:pt x="125730" y="47498"/>
                  </a:lnTo>
                  <a:lnTo>
                    <a:pt x="129159" y="49911"/>
                  </a:lnTo>
                  <a:lnTo>
                    <a:pt x="131953" y="52832"/>
                  </a:lnTo>
                  <a:lnTo>
                    <a:pt x="122428" y="64389"/>
                  </a:lnTo>
                  <a:lnTo>
                    <a:pt x="99822" y="85471"/>
                  </a:lnTo>
                  <a:lnTo>
                    <a:pt x="96520" y="82550"/>
                  </a:lnTo>
                  <a:lnTo>
                    <a:pt x="106553" y="71120"/>
                  </a:lnTo>
                  <a:lnTo>
                    <a:pt x="109474" y="73406"/>
                  </a:lnTo>
                  <a:lnTo>
                    <a:pt x="112776" y="76327"/>
                  </a:lnTo>
                  <a:lnTo>
                    <a:pt x="103251" y="88392"/>
                  </a:lnTo>
                  <a:lnTo>
                    <a:pt x="80645" y="108966"/>
                  </a:lnTo>
                  <a:lnTo>
                    <a:pt x="77343" y="106172"/>
                  </a:lnTo>
                  <a:lnTo>
                    <a:pt x="86868" y="94615"/>
                  </a:lnTo>
                  <a:lnTo>
                    <a:pt x="90297" y="97409"/>
                  </a:lnTo>
                  <a:lnTo>
                    <a:pt x="93599" y="99822"/>
                  </a:lnTo>
                  <a:lnTo>
                    <a:pt x="83947" y="111887"/>
                  </a:lnTo>
                  <a:lnTo>
                    <a:pt x="61468" y="132461"/>
                  </a:lnTo>
                  <a:lnTo>
                    <a:pt x="58039" y="130048"/>
                  </a:lnTo>
                  <a:lnTo>
                    <a:pt x="67691" y="118110"/>
                  </a:lnTo>
                  <a:lnTo>
                    <a:pt x="70993" y="121031"/>
                  </a:lnTo>
                  <a:lnTo>
                    <a:pt x="74422" y="123444"/>
                  </a:lnTo>
                  <a:lnTo>
                    <a:pt x="64770" y="135382"/>
                  </a:lnTo>
                  <a:lnTo>
                    <a:pt x="42291" y="156083"/>
                  </a:lnTo>
                  <a:lnTo>
                    <a:pt x="38862" y="153670"/>
                  </a:lnTo>
                  <a:lnTo>
                    <a:pt x="48514" y="141605"/>
                  </a:lnTo>
                  <a:lnTo>
                    <a:pt x="51816" y="144526"/>
                  </a:lnTo>
                  <a:lnTo>
                    <a:pt x="55245" y="146939"/>
                  </a:lnTo>
                  <a:lnTo>
                    <a:pt x="45085" y="158877"/>
                  </a:lnTo>
                  <a:lnTo>
                    <a:pt x="22606" y="179578"/>
                  </a:lnTo>
                  <a:lnTo>
                    <a:pt x="19685" y="177165"/>
                  </a:lnTo>
                  <a:lnTo>
                    <a:pt x="29337" y="165100"/>
                  </a:lnTo>
                  <a:lnTo>
                    <a:pt x="32639" y="168021"/>
                  </a:lnTo>
                  <a:lnTo>
                    <a:pt x="35560" y="170942"/>
                  </a:lnTo>
                  <a:lnTo>
                    <a:pt x="25908" y="182372"/>
                  </a:lnTo>
                  <a:lnTo>
                    <a:pt x="3429" y="203581"/>
                  </a:lnTo>
                  <a:lnTo>
                    <a:pt x="0" y="200660"/>
                  </a:lnTo>
                  <a:lnTo>
                    <a:pt x="10033" y="188722"/>
                  </a:lnTo>
                  <a:lnTo>
                    <a:pt x="12954" y="191516"/>
                  </a:lnTo>
                  <a:lnTo>
                    <a:pt x="16383" y="194437"/>
                  </a:lnTo>
                  <a:lnTo>
                    <a:pt x="6731" y="20599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128268" y="3324479"/>
              <a:ext cx="201677" cy="226569"/>
            </a:xfrm>
            <a:custGeom>
              <a:avLst/>
              <a:gdLst/>
              <a:ahLst/>
              <a:cxnLst/>
              <a:rect l="0" t="0" r="0" b="0"/>
              <a:pathLst>
                <a:path w="201677" h="226569">
                  <a:moveTo>
                    <a:pt x="44196" y="209804"/>
                  </a:moveTo>
                  <a:lnTo>
                    <a:pt x="48514" y="210820"/>
                  </a:lnTo>
                  <a:lnTo>
                    <a:pt x="45085" y="225679"/>
                  </a:lnTo>
                  <a:lnTo>
                    <a:pt x="41275" y="224663"/>
                  </a:lnTo>
                  <a:lnTo>
                    <a:pt x="36957" y="223774"/>
                  </a:lnTo>
                  <a:lnTo>
                    <a:pt x="39878" y="208915"/>
                  </a:lnTo>
                  <a:lnTo>
                    <a:pt x="50419" y="180086"/>
                  </a:lnTo>
                  <a:lnTo>
                    <a:pt x="54737" y="180594"/>
                  </a:lnTo>
                  <a:lnTo>
                    <a:pt x="51435" y="195453"/>
                  </a:lnTo>
                  <a:lnTo>
                    <a:pt x="47498" y="194945"/>
                  </a:lnTo>
                  <a:lnTo>
                    <a:pt x="43180" y="193929"/>
                  </a:lnTo>
                  <a:lnTo>
                    <a:pt x="46101" y="179070"/>
                  </a:lnTo>
                  <a:lnTo>
                    <a:pt x="56642" y="149860"/>
                  </a:lnTo>
                  <a:lnTo>
                    <a:pt x="60960" y="150749"/>
                  </a:lnTo>
                  <a:lnTo>
                    <a:pt x="57658" y="165608"/>
                  </a:lnTo>
                  <a:lnTo>
                    <a:pt x="53340" y="164719"/>
                  </a:lnTo>
                  <a:lnTo>
                    <a:pt x="49530" y="164211"/>
                  </a:lnTo>
                  <a:lnTo>
                    <a:pt x="52324" y="149352"/>
                  </a:lnTo>
                  <a:lnTo>
                    <a:pt x="62865" y="120015"/>
                  </a:lnTo>
                  <a:lnTo>
                    <a:pt x="66802" y="121031"/>
                  </a:lnTo>
                  <a:lnTo>
                    <a:pt x="63881" y="135890"/>
                  </a:lnTo>
                  <a:lnTo>
                    <a:pt x="59563" y="135001"/>
                  </a:lnTo>
                  <a:lnTo>
                    <a:pt x="55753" y="134493"/>
                  </a:lnTo>
                  <a:lnTo>
                    <a:pt x="58547" y="119126"/>
                  </a:lnTo>
                  <a:lnTo>
                    <a:pt x="69088" y="90297"/>
                  </a:lnTo>
                  <a:lnTo>
                    <a:pt x="73025" y="91313"/>
                  </a:lnTo>
                  <a:lnTo>
                    <a:pt x="70104" y="106172"/>
                  </a:lnTo>
                  <a:lnTo>
                    <a:pt x="65786" y="105156"/>
                  </a:lnTo>
                  <a:lnTo>
                    <a:pt x="61976" y="104267"/>
                  </a:lnTo>
                  <a:lnTo>
                    <a:pt x="64770" y="89281"/>
                  </a:lnTo>
                  <a:lnTo>
                    <a:pt x="75438" y="60579"/>
                  </a:lnTo>
                  <a:lnTo>
                    <a:pt x="79248" y="61468"/>
                  </a:lnTo>
                  <a:lnTo>
                    <a:pt x="76327" y="76327"/>
                  </a:lnTo>
                  <a:lnTo>
                    <a:pt x="72009" y="75438"/>
                  </a:lnTo>
                  <a:lnTo>
                    <a:pt x="68199" y="74422"/>
                  </a:lnTo>
                  <a:lnTo>
                    <a:pt x="71120" y="59563"/>
                  </a:lnTo>
                  <a:lnTo>
                    <a:pt x="81661" y="30734"/>
                  </a:lnTo>
                  <a:lnTo>
                    <a:pt x="85471" y="31750"/>
                  </a:lnTo>
                  <a:lnTo>
                    <a:pt x="82550" y="46609"/>
                  </a:lnTo>
                  <a:lnTo>
                    <a:pt x="78232" y="45720"/>
                  </a:lnTo>
                  <a:lnTo>
                    <a:pt x="74422" y="44704"/>
                  </a:lnTo>
                  <a:lnTo>
                    <a:pt x="77343" y="29845"/>
                  </a:lnTo>
                  <a:lnTo>
                    <a:pt x="87884" y="1016"/>
                  </a:lnTo>
                  <a:lnTo>
                    <a:pt x="91694" y="1524"/>
                  </a:lnTo>
                  <a:lnTo>
                    <a:pt x="88773" y="16383"/>
                  </a:lnTo>
                  <a:lnTo>
                    <a:pt x="84455" y="15875"/>
                  </a:lnTo>
                  <a:lnTo>
                    <a:pt x="80137" y="14986"/>
                  </a:lnTo>
                  <a:lnTo>
                    <a:pt x="83566" y="0"/>
                  </a:lnTo>
                  <a:lnTo>
                    <a:pt x="100838" y="27940"/>
                  </a:lnTo>
                  <a:lnTo>
                    <a:pt x="97028" y="29845"/>
                  </a:lnTo>
                  <a:lnTo>
                    <a:pt x="90297" y="15875"/>
                  </a:lnTo>
                  <a:lnTo>
                    <a:pt x="94107" y="13970"/>
                  </a:lnTo>
                  <a:lnTo>
                    <a:pt x="97917" y="12573"/>
                  </a:lnTo>
                  <a:lnTo>
                    <a:pt x="104648" y="26035"/>
                  </a:lnTo>
                  <a:lnTo>
                    <a:pt x="113792" y="55245"/>
                  </a:lnTo>
                  <a:lnTo>
                    <a:pt x="109982" y="57150"/>
                  </a:lnTo>
                  <a:lnTo>
                    <a:pt x="103759" y="43688"/>
                  </a:lnTo>
                  <a:lnTo>
                    <a:pt x="107569" y="41783"/>
                  </a:lnTo>
                  <a:lnTo>
                    <a:pt x="110871" y="39878"/>
                  </a:lnTo>
                  <a:lnTo>
                    <a:pt x="117602" y="53848"/>
                  </a:lnTo>
                  <a:lnTo>
                    <a:pt x="127254" y="83058"/>
                  </a:lnTo>
                  <a:lnTo>
                    <a:pt x="123444" y="84582"/>
                  </a:lnTo>
                  <a:lnTo>
                    <a:pt x="116713" y="71120"/>
                  </a:lnTo>
                  <a:lnTo>
                    <a:pt x="120523" y="69215"/>
                  </a:lnTo>
                  <a:lnTo>
                    <a:pt x="124333" y="67310"/>
                  </a:lnTo>
                  <a:lnTo>
                    <a:pt x="131064" y="81153"/>
                  </a:lnTo>
                  <a:lnTo>
                    <a:pt x="140208" y="110490"/>
                  </a:lnTo>
                  <a:lnTo>
                    <a:pt x="136398" y="112395"/>
                  </a:lnTo>
                  <a:lnTo>
                    <a:pt x="129667" y="98425"/>
                  </a:lnTo>
                  <a:lnTo>
                    <a:pt x="133477" y="96520"/>
                  </a:lnTo>
                  <a:lnTo>
                    <a:pt x="137287" y="95123"/>
                  </a:lnTo>
                  <a:lnTo>
                    <a:pt x="144018" y="108585"/>
                  </a:lnTo>
                  <a:lnTo>
                    <a:pt x="153162" y="137795"/>
                  </a:lnTo>
                  <a:lnTo>
                    <a:pt x="149352" y="139700"/>
                  </a:lnTo>
                  <a:lnTo>
                    <a:pt x="143129" y="125857"/>
                  </a:lnTo>
                  <a:lnTo>
                    <a:pt x="146939" y="124333"/>
                  </a:lnTo>
                  <a:lnTo>
                    <a:pt x="150749" y="122428"/>
                  </a:lnTo>
                  <a:lnTo>
                    <a:pt x="156972" y="135890"/>
                  </a:lnTo>
                  <a:lnTo>
                    <a:pt x="166624" y="165608"/>
                  </a:lnTo>
                  <a:lnTo>
                    <a:pt x="162687" y="167132"/>
                  </a:lnTo>
                  <a:lnTo>
                    <a:pt x="156083" y="153670"/>
                  </a:lnTo>
                  <a:lnTo>
                    <a:pt x="159893" y="151765"/>
                  </a:lnTo>
                  <a:lnTo>
                    <a:pt x="163703" y="149860"/>
                  </a:lnTo>
                  <a:lnTo>
                    <a:pt x="170434" y="163703"/>
                  </a:lnTo>
                  <a:lnTo>
                    <a:pt x="179578" y="193040"/>
                  </a:lnTo>
                  <a:lnTo>
                    <a:pt x="175768" y="194945"/>
                  </a:lnTo>
                  <a:lnTo>
                    <a:pt x="169037" y="180975"/>
                  </a:lnTo>
                  <a:lnTo>
                    <a:pt x="172847" y="179070"/>
                  </a:lnTo>
                  <a:lnTo>
                    <a:pt x="176657" y="177165"/>
                  </a:lnTo>
                  <a:lnTo>
                    <a:pt x="183388" y="191135"/>
                  </a:lnTo>
                  <a:lnTo>
                    <a:pt x="157480" y="181483"/>
                  </a:lnTo>
                  <a:lnTo>
                    <a:pt x="159893" y="177673"/>
                  </a:lnTo>
                  <a:lnTo>
                    <a:pt x="172847" y="185801"/>
                  </a:lnTo>
                  <a:lnTo>
                    <a:pt x="170434" y="189230"/>
                  </a:lnTo>
                  <a:lnTo>
                    <a:pt x="168529" y="193040"/>
                  </a:lnTo>
                  <a:lnTo>
                    <a:pt x="155575" y="184912"/>
                  </a:lnTo>
                  <a:lnTo>
                    <a:pt x="131572" y="165227"/>
                  </a:lnTo>
                  <a:lnTo>
                    <a:pt x="133985" y="161798"/>
                  </a:lnTo>
                  <a:lnTo>
                    <a:pt x="146939" y="169545"/>
                  </a:lnTo>
                  <a:lnTo>
                    <a:pt x="144526" y="173355"/>
                  </a:lnTo>
                  <a:lnTo>
                    <a:pt x="142621" y="176657"/>
                  </a:lnTo>
                  <a:lnTo>
                    <a:pt x="129667" y="169037"/>
                  </a:lnTo>
                  <a:lnTo>
                    <a:pt x="105664" y="149352"/>
                  </a:lnTo>
                  <a:lnTo>
                    <a:pt x="108077" y="145542"/>
                  </a:lnTo>
                  <a:lnTo>
                    <a:pt x="121031" y="153670"/>
                  </a:lnTo>
                  <a:lnTo>
                    <a:pt x="118618" y="156972"/>
                  </a:lnTo>
                  <a:lnTo>
                    <a:pt x="116713" y="160909"/>
                  </a:lnTo>
                  <a:lnTo>
                    <a:pt x="103759" y="152654"/>
                  </a:lnTo>
                  <a:lnTo>
                    <a:pt x="79756" y="132969"/>
                  </a:lnTo>
                  <a:lnTo>
                    <a:pt x="82169" y="129667"/>
                  </a:lnTo>
                  <a:lnTo>
                    <a:pt x="95123" y="137287"/>
                  </a:lnTo>
                  <a:lnTo>
                    <a:pt x="92710" y="141224"/>
                  </a:lnTo>
                  <a:lnTo>
                    <a:pt x="90805" y="144526"/>
                  </a:lnTo>
                  <a:lnTo>
                    <a:pt x="77724" y="136906"/>
                  </a:lnTo>
                  <a:lnTo>
                    <a:pt x="53848" y="117221"/>
                  </a:lnTo>
                  <a:lnTo>
                    <a:pt x="56134" y="113284"/>
                  </a:lnTo>
                  <a:lnTo>
                    <a:pt x="69088" y="121539"/>
                  </a:lnTo>
                  <a:lnTo>
                    <a:pt x="66802" y="124841"/>
                  </a:lnTo>
                  <a:lnTo>
                    <a:pt x="64770" y="128651"/>
                  </a:lnTo>
                  <a:lnTo>
                    <a:pt x="51816" y="120523"/>
                  </a:lnTo>
                  <a:lnTo>
                    <a:pt x="28321" y="100838"/>
                  </a:lnTo>
                  <a:lnTo>
                    <a:pt x="30226" y="97536"/>
                  </a:lnTo>
                  <a:lnTo>
                    <a:pt x="43180" y="105156"/>
                  </a:lnTo>
                  <a:lnTo>
                    <a:pt x="40767" y="108966"/>
                  </a:lnTo>
                  <a:lnTo>
                    <a:pt x="38862" y="112395"/>
                  </a:lnTo>
                  <a:lnTo>
                    <a:pt x="25908" y="104648"/>
                  </a:lnTo>
                  <a:lnTo>
                    <a:pt x="2413" y="84963"/>
                  </a:lnTo>
                  <a:lnTo>
                    <a:pt x="4318" y="81153"/>
                  </a:lnTo>
                  <a:lnTo>
                    <a:pt x="17272" y="89281"/>
                  </a:lnTo>
                  <a:lnTo>
                    <a:pt x="15367" y="92710"/>
                  </a:lnTo>
                  <a:lnTo>
                    <a:pt x="12954" y="96520"/>
                  </a:lnTo>
                  <a:lnTo>
                    <a:pt x="0" y="88392"/>
                  </a:lnTo>
                  <a:lnTo>
                    <a:pt x="15875" y="77343"/>
                  </a:lnTo>
                  <a:lnTo>
                    <a:pt x="16383" y="81153"/>
                  </a:lnTo>
                  <a:lnTo>
                    <a:pt x="1524" y="83566"/>
                  </a:lnTo>
                  <a:lnTo>
                    <a:pt x="508" y="79248"/>
                  </a:lnTo>
                  <a:lnTo>
                    <a:pt x="0" y="74930"/>
                  </a:lnTo>
                  <a:lnTo>
                    <a:pt x="15367" y="73025"/>
                  </a:lnTo>
                  <a:lnTo>
                    <a:pt x="46101" y="73025"/>
                  </a:lnTo>
                  <a:lnTo>
                    <a:pt x="46609" y="77343"/>
                  </a:lnTo>
                  <a:lnTo>
                    <a:pt x="31242" y="79248"/>
                  </a:lnTo>
                  <a:lnTo>
                    <a:pt x="30734" y="74930"/>
                  </a:lnTo>
                  <a:lnTo>
                    <a:pt x="30226" y="71120"/>
                  </a:lnTo>
                  <a:lnTo>
                    <a:pt x="45593" y="68707"/>
                  </a:lnTo>
                  <a:lnTo>
                    <a:pt x="76327" y="68707"/>
                  </a:lnTo>
                  <a:lnTo>
                    <a:pt x="76835" y="73025"/>
                  </a:lnTo>
                  <a:lnTo>
                    <a:pt x="61468" y="74930"/>
                  </a:lnTo>
                  <a:lnTo>
                    <a:pt x="60960" y="71120"/>
                  </a:lnTo>
                  <a:lnTo>
                    <a:pt x="60452" y="66802"/>
                  </a:lnTo>
                  <a:lnTo>
                    <a:pt x="75438" y="64897"/>
                  </a:lnTo>
                  <a:lnTo>
                    <a:pt x="106553" y="64897"/>
                  </a:lnTo>
                  <a:lnTo>
                    <a:pt x="107061" y="68707"/>
                  </a:lnTo>
                  <a:lnTo>
                    <a:pt x="91694" y="71120"/>
                  </a:lnTo>
                  <a:lnTo>
                    <a:pt x="91186" y="66802"/>
                  </a:lnTo>
                  <a:lnTo>
                    <a:pt x="90805" y="62484"/>
                  </a:lnTo>
                  <a:lnTo>
                    <a:pt x="105664" y="60579"/>
                  </a:lnTo>
                  <a:lnTo>
                    <a:pt x="136398" y="60579"/>
                  </a:lnTo>
                  <a:lnTo>
                    <a:pt x="137287" y="64897"/>
                  </a:lnTo>
                  <a:lnTo>
                    <a:pt x="121920" y="66802"/>
                  </a:lnTo>
                  <a:lnTo>
                    <a:pt x="121412" y="62484"/>
                  </a:lnTo>
                  <a:lnTo>
                    <a:pt x="121031" y="58674"/>
                  </a:lnTo>
                  <a:lnTo>
                    <a:pt x="135890" y="56261"/>
                  </a:lnTo>
                  <a:lnTo>
                    <a:pt x="166624" y="56261"/>
                  </a:lnTo>
                  <a:lnTo>
                    <a:pt x="167513" y="60579"/>
                  </a:lnTo>
                  <a:lnTo>
                    <a:pt x="152146" y="62484"/>
                  </a:lnTo>
                  <a:lnTo>
                    <a:pt x="151765" y="58674"/>
                  </a:lnTo>
                  <a:lnTo>
                    <a:pt x="151257" y="54356"/>
                  </a:lnTo>
                  <a:lnTo>
                    <a:pt x="166116" y="52324"/>
                  </a:lnTo>
                  <a:lnTo>
                    <a:pt x="196850" y="52324"/>
                  </a:lnTo>
                  <a:lnTo>
                    <a:pt x="197358" y="56261"/>
                  </a:lnTo>
                  <a:lnTo>
                    <a:pt x="182372" y="58674"/>
                  </a:lnTo>
                  <a:lnTo>
                    <a:pt x="181991" y="54356"/>
                  </a:lnTo>
                  <a:lnTo>
                    <a:pt x="181483" y="50038"/>
                  </a:lnTo>
                  <a:lnTo>
                    <a:pt x="196342" y="48006"/>
                  </a:lnTo>
                  <a:lnTo>
                    <a:pt x="188214" y="68199"/>
                  </a:lnTo>
                  <a:lnTo>
                    <a:pt x="185293" y="65405"/>
                  </a:lnTo>
                  <a:lnTo>
                    <a:pt x="195834" y="54356"/>
                  </a:lnTo>
                  <a:lnTo>
                    <a:pt x="198755" y="57150"/>
                  </a:lnTo>
                  <a:lnTo>
                    <a:pt x="201676" y="60071"/>
                  </a:lnTo>
                  <a:lnTo>
                    <a:pt x="191516" y="71120"/>
                  </a:lnTo>
                  <a:lnTo>
                    <a:pt x="167513" y="90297"/>
                  </a:lnTo>
                  <a:lnTo>
                    <a:pt x="164211" y="87376"/>
                  </a:lnTo>
                  <a:lnTo>
                    <a:pt x="174752" y="76327"/>
                  </a:lnTo>
                  <a:lnTo>
                    <a:pt x="178054" y="79248"/>
                  </a:lnTo>
                  <a:lnTo>
                    <a:pt x="180975" y="82169"/>
                  </a:lnTo>
                  <a:lnTo>
                    <a:pt x="170434" y="93218"/>
                  </a:lnTo>
                  <a:lnTo>
                    <a:pt x="146431" y="112395"/>
                  </a:lnTo>
                  <a:lnTo>
                    <a:pt x="143510" y="109474"/>
                  </a:lnTo>
                  <a:lnTo>
                    <a:pt x="154051" y="98425"/>
                  </a:lnTo>
                  <a:lnTo>
                    <a:pt x="156972" y="101346"/>
                  </a:lnTo>
                  <a:lnTo>
                    <a:pt x="159893" y="104267"/>
                  </a:lnTo>
                  <a:lnTo>
                    <a:pt x="149733" y="115316"/>
                  </a:lnTo>
                  <a:lnTo>
                    <a:pt x="125730" y="134493"/>
                  </a:lnTo>
                  <a:lnTo>
                    <a:pt x="122428" y="131572"/>
                  </a:lnTo>
                  <a:lnTo>
                    <a:pt x="132969" y="120523"/>
                  </a:lnTo>
                  <a:lnTo>
                    <a:pt x="136398" y="123444"/>
                  </a:lnTo>
                  <a:lnTo>
                    <a:pt x="139192" y="126365"/>
                  </a:lnTo>
                  <a:lnTo>
                    <a:pt x="128651" y="137287"/>
                  </a:lnTo>
                  <a:lnTo>
                    <a:pt x="104648" y="156972"/>
                  </a:lnTo>
                  <a:lnTo>
                    <a:pt x="101727" y="154178"/>
                  </a:lnTo>
                  <a:lnTo>
                    <a:pt x="112395" y="143129"/>
                  </a:lnTo>
                  <a:lnTo>
                    <a:pt x="115189" y="145923"/>
                  </a:lnTo>
                  <a:lnTo>
                    <a:pt x="118110" y="148844"/>
                  </a:lnTo>
                  <a:lnTo>
                    <a:pt x="108077" y="159893"/>
                  </a:lnTo>
                  <a:lnTo>
                    <a:pt x="84074" y="179070"/>
                  </a:lnTo>
                  <a:lnTo>
                    <a:pt x="80645" y="176276"/>
                  </a:lnTo>
                  <a:lnTo>
                    <a:pt x="91186" y="165227"/>
                  </a:lnTo>
                  <a:lnTo>
                    <a:pt x="94615" y="168021"/>
                  </a:lnTo>
                  <a:lnTo>
                    <a:pt x="97409" y="170942"/>
                  </a:lnTo>
                  <a:lnTo>
                    <a:pt x="86868" y="181991"/>
                  </a:lnTo>
                  <a:lnTo>
                    <a:pt x="62865" y="201168"/>
                  </a:lnTo>
                  <a:lnTo>
                    <a:pt x="60071" y="198247"/>
                  </a:lnTo>
                  <a:lnTo>
                    <a:pt x="70612" y="187325"/>
                  </a:lnTo>
                  <a:lnTo>
                    <a:pt x="73406" y="190119"/>
                  </a:lnTo>
                  <a:lnTo>
                    <a:pt x="76835" y="193040"/>
                  </a:lnTo>
                  <a:lnTo>
                    <a:pt x="66294" y="204089"/>
                  </a:lnTo>
                  <a:lnTo>
                    <a:pt x="42291" y="223266"/>
                  </a:lnTo>
                  <a:lnTo>
                    <a:pt x="38862" y="220345"/>
                  </a:lnTo>
                  <a:lnTo>
                    <a:pt x="49530" y="209296"/>
                  </a:lnTo>
                  <a:lnTo>
                    <a:pt x="52832" y="212217"/>
                  </a:lnTo>
                  <a:lnTo>
                    <a:pt x="55753" y="215138"/>
                  </a:lnTo>
                  <a:lnTo>
                    <a:pt x="45085" y="226568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41756" y="3608197"/>
              <a:ext cx="171832" cy="167514"/>
            </a:xfrm>
            <a:custGeom>
              <a:avLst/>
              <a:gdLst/>
              <a:ahLst/>
              <a:cxnLst/>
              <a:rect l="0" t="0" r="0" b="0"/>
              <a:pathLst>
                <a:path w="171832" h="167514">
                  <a:moveTo>
                    <a:pt x="13462" y="119126"/>
                  </a:moveTo>
                  <a:lnTo>
                    <a:pt x="16256" y="121920"/>
                  </a:lnTo>
                  <a:lnTo>
                    <a:pt x="6223" y="132969"/>
                  </a:lnTo>
                  <a:lnTo>
                    <a:pt x="2921" y="130048"/>
                  </a:lnTo>
                  <a:lnTo>
                    <a:pt x="0" y="127762"/>
                  </a:lnTo>
                  <a:lnTo>
                    <a:pt x="10033" y="116205"/>
                  </a:lnTo>
                  <a:lnTo>
                    <a:pt x="33528" y="96520"/>
                  </a:lnTo>
                  <a:lnTo>
                    <a:pt x="36957" y="99441"/>
                  </a:lnTo>
                  <a:lnTo>
                    <a:pt x="26416" y="110363"/>
                  </a:lnTo>
                  <a:lnTo>
                    <a:pt x="23495" y="108077"/>
                  </a:lnTo>
                  <a:lnTo>
                    <a:pt x="20193" y="105156"/>
                  </a:lnTo>
                  <a:lnTo>
                    <a:pt x="30734" y="93599"/>
                  </a:lnTo>
                  <a:lnTo>
                    <a:pt x="54229" y="73914"/>
                  </a:lnTo>
                  <a:lnTo>
                    <a:pt x="57531" y="76835"/>
                  </a:lnTo>
                  <a:lnTo>
                    <a:pt x="46990" y="88392"/>
                  </a:lnTo>
                  <a:lnTo>
                    <a:pt x="44196" y="85471"/>
                  </a:lnTo>
                  <a:lnTo>
                    <a:pt x="40767" y="82550"/>
                  </a:lnTo>
                  <a:lnTo>
                    <a:pt x="51308" y="71120"/>
                  </a:lnTo>
                  <a:lnTo>
                    <a:pt x="74803" y="51435"/>
                  </a:lnTo>
                  <a:lnTo>
                    <a:pt x="77724" y="54229"/>
                  </a:lnTo>
                  <a:lnTo>
                    <a:pt x="67691" y="65786"/>
                  </a:lnTo>
                  <a:lnTo>
                    <a:pt x="64262" y="62865"/>
                  </a:lnTo>
                  <a:lnTo>
                    <a:pt x="61468" y="60071"/>
                  </a:lnTo>
                  <a:lnTo>
                    <a:pt x="71501" y="48514"/>
                  </a:lnTo>
                  <a:lnTo>
                    <a:pt x="95504" y="28829"/>
                  </a:lnTo>
                  <a:lnTo>
                    <a:pt x="98425" y="31750"/>
                  </a:lnTo>
                  <a:lnTo>
                    <a:pt x="88265" y="43180"/>
                  </a:lnTo>
                  <a:lnTo>
                    <a:pt x="84963" y="40386"/>
                  </a:lnTo>
                  <a:lnTo>
                    <a:pt x="82042" y="37465"/>
                  </a:lnTo>
                  <a:lnTo>
                    <a:pt x="92202" y="25908"/>
                  </a:lnTo>
                  <a:lnTo>
                    <a:pt x="115697" y="6223"/>
                  </a:lnTo>
                  <a:lnTo>
                    <a:pt x="118999" y="9144"/>
                  </a:lnTo>
                  <a:lnTo>
                    <a:pt x="108458" y="20701"/>
                  </a:lnTo>
                  <a:lnTo>
                    <a:pt x="105537" y="17780"/>
                  </a:lnTo>
                  <a:lnTo>
                    <a:pt x="102235" y="14859"/>
                  </a:lnTo>
                  <a:lnTo>
                    <a:pt x="112776" y="3429"/>
                  </a:lnTo>
                  <a:lnTo>
                    <a:pt x="121412" y="15875"/>
                  </a:lnTo>
                  <a:lnTo>
                    <a:pt x="117602" y="15367"/>
                  </a:lnTo>
                  <a:lnTo>
                    <a:pt x="119507" y="0"/>
                  </a:lnTo>
                  <a:lnTo>
                    <a:pt x="123317" y="1016"/>
                  </a:lnTo>
                  <a:lnTo>
                    <a:pt x="127635" y="1524"/>
                  </a:lnTo>
                  <a:lnTo>
                    <a:pt x="125730" y="16383"/>
                  </a:lnTo>
                  <a:lnTo>
                    <a:pt x="118110" y="46101"/>
                  </a:lnTo>
                  <a:lnTo>
                    <a:pt x="113792" y="45593"/>
                  </a:lnTo>
                  <a:lnTo>
                    <a:pt x="115697" y="30226"/>
                  </a:lnTo>
                  <a:lnTo>
                    <a:pt x="120015" y="31242"/>
                  </a:lnTo>
                  <a:lnTo>
                    <a:pt x="123825" y="31750"/>
                  </a:lnTo>
                  <a:lnTo>
                    <a:pt x="121920" y="46609"/>
                  </a:lnTo>
                  <a:lnTo>
                    <a:pt x="114173" y="76327"/>
                  </a:lnTo>
                  <a:lnTo>
                    <a:pt x="109855" y="75819"/>
                  </a:lnTo>
                  <a:lnTo>
                    <a:pt x="111760" y="60452"/>
                  </a:lnTo>
                  <a:lnTo>
                    <a:pt x="116078" y="61468"/>
                  </a:lnTo>
                  <a:lnTo>
                    <a:pt x="120015" y="61976"/>
                  </a:lnTo>
                  <a:lnTo>
                    <a:pt x="118110" y="76835"/>
                  </a:lnTo>
                  <a:lnTo>
                    <a:pt x="110363" y="106553"/>
                  </a:lnTo>
                  <a:lnTo>
                    <a:pt x="106045" y="106045"/>
                  </a:lnTo>
                  <a:lnTo>
                    <a:pt x="107950" y="90805"/>
                  </a:lnTo>
                  <a:lnTo>
                    <a:pt x="112268" y="91694"/>
                  </a:lnTo>
                  <a:lnTo>
                    <a:pt x="116586" y="92202"/>
                  </a:lnTo>
                  <a:lnTo>
                    <a:pt x="114681" y="107061"/>
                  </a:lnTo>
                  <a:lnTo>
                    <a:pt x="106553" y="136779"/>
                  </a:lnTo>
                  <a:lnTo>
                    <a:pt x="102235" y="136398"/>
                  </a:lnTo>
                  <a:lnTo>
                    <a:pt x="104140" y="121031"/>
                  </a:lnTo>
                  <a:lnTo>
                    <a:pt x="108458" y="121920"/>
                  </a:lnTo>
                  <a:lnTo>
                    <a:pt x="112776" y="122428"/>
                  </a:lnTo>
                  <a:lnTo>
                    <a:pt x="110871" y="137287"/>
                  </a:lnTo>
                  <a:lnTo>
                    <a:pt x="102743" y="167005"/>
                  </a:lnTo>
                  <a:lnTo>
                    <a:pt x="98425" y="166624"/>
                  </a:lnTo>
                  <a:lnTo>
                    <a:pt x="100330" y="151257"/>
                  </a:lnTo>
                  <a:lnTo>
                    <a:pt x="104648" y="152146"/>
                  </a:lnTo>
                  <a:lnTo>
                    <a:pt x="108966" y="152654"/>
                  </a:lnTo>
                  <a:lnTo>
                    <a:pt x="107061" y="167513"/>
                  </a:lnTo>
                  <a:lnTo>
                    <a:pt x="92583" y="151765"/>
                  </a:lnTo>
                  <a:lnTo>
                    <a:pt x="96520" y="150241"/>
                  </a:lnTo>
                  <a:lnTo>
                    <a:pt x="102743" y="164211"/>
                  </a:lnTo>
                  <a:lnTo>
                    <a:pt x="98425" y="165608"/>
                  </a:lnTo>
                  <a:lnTo>
                    <a:pt x="94488" y="167513"/>
                  </a:lnTo>
                  <a:lnTo>
                    <a:pt x="88773" y="153162"/>
                  </a:lnTo>
                  <a:lnTo>
                    <a:pt x="81153" y="123825"/>
                  </a:lnTo>
                  <a:lnTo>
                    <a:pt x="84963" y="121920"/>
                  </a:lnTo>
                  <a:lnTo>
                    <a:pt x="90678" y="135890"/>
                  </a:lnTo>
                  <a:lnTo>
                    <a:pt x="86868" y="137795"/>
                  </a:lnTo>
                  <a:lnTo>
                    <a:pt x="83058" y="139192"/>
                  </a:lnTo>
                  <a:lnTo>
                    <a:pt x="76835" y="125349"/>
                  </a:lnTo>
                  <a:lnTo>
                    <a:pt x="69088" y="95504"/>
                  </a:lnTo>
                  <a:lnTo>
                    <a:pt x="72898" y="94107"/>
                  </a:lnTo>
                  <a:lnTo>
                    <a:pt x="78740" y="108077"/>
                  </a:lnTo>
                  <a:lnTo>
                    <a:pt x="74803" y="109474"/>
                  </a:lnTo>
                  <a:lnTo>
                    <a:pt x="70993" y="111379"/>
                  </a:lnTo>
                  <a:lnTo>
                    <a:pt x="65278" y="97028"/>
                  </a:lnTo>
                  <a:lnTo>
                    <a:pt x="57150" y="67183"/>
                  </a:lnTo>
                  <a:lnTo>
                    <a:pt x="61468" y="65786"/>
                  </a:lnTo>
                  <a:lnTo>
                    <a:pt x="67183" y="79756"/>
                  </a:lnTo>
                  <a:lnTo>
                    <a:pt x="63373" y="81661"/>
                  </a:lnTo>
                  <a:lnTo>
                    <a:pt x="59436" y="83058"/>
                  </a:lnTo>
                  <a:lnTo>
                    <a:pt x="53213" y="69088"/>
                  </a:lnTo>
                  <a:lnTo>
                    <a:pt x="45593" y="39370"/>
                  </a:lnTo>
                  <a:lnTo>
                    <a:pt x="49403" y="37465"/>
                  </a:lnTo>
                  <a:lnTo>
                    <a:pt x="55118" y="51816"/>
                  </a:lnTo>
                  <a:lnTo>
                    <a:pt x="51308" y="53340"/>
                  </a:lnTo>
                  <a:lnTo>
                    <a:pt x="47498" y="55245"/>
                  </a:lnTo>
                  <a:lnTo>
                    <a:pt x="41783" y="40767"/>
                  </a:lnTo>
                  <a:lnTo>
                    <a:pt x="33528" y="11049"/>
                  </a:lnTo>
                  <a:lnTo>
                    <a:pt x="37846" y="9652"/>
                  </a:lnTo>
                  <a:lnTo>
                    <a:pt x="43688" y="23495"/>
                  </a:lnTo>
                  <a:lnTo>
                    <a:pt x="39878" y="25527"/>
                  </a:lnTo>
                  <a:lnTo>
                    <a:pt x="35941" y="26924"/>
                  </a:lnTo>
                  <a:lnTo>
                    <a:pt x="29718" y="12954"/>
                  </a:lnTo>
                  <a:lnTo>
                    <a:pt x="59055" y="23495"/>
                  </a:lnTo>
                  <a:lnTo>
                    <a:pt x="57150" y="27432"/>
                  </a:lnTo>
                  <a:lnTo>
                    <a:pt x="43688" y="20193"/>
                  </a:lnTo>
                  <a:lnTo>
                    <a:pt x="45593" y="16383"/>
                  </a:lnTo>
                  <a:lnTo>
                    <a:pt x="47498" y="12446"/>
                  </a:lnTo>
                  <a:lnTo>
                    <a:pt x="60960" y="19685"/>
                  </a:lnTo>
                  <a:lnTo>
                    <a:pt x="85852" y="37973"/>
                  </a:lnTo>
                  <a:lnTo>
                    <a:pt x="83947" y="41275"/>
                  </a:lnTo>
                  <a:lnTo>
                    <a:pt x="70485" y="34544"/>
                  </a:lnTo>
                  <a:lnTo>
                    <a:pt x="72517" y="30734"/>
                  </a:lnTo>
                  <a:lnTo>
                    <a:pt x="74422" y="26924"/>
                  </a:lnTo>
                  <a:lnTo>
                    <a:pt x="87757" y="34163"/>
                  </a:lnTo>
                  <a:lnTo>
                    <a:pt x="112776" y="51816"/>
                  </a:lnTo>
                  <a:lnTo>
                    <a:pt x="110871" y="55753"/>
                  </a:lnTo>
                  <a:lnTo>
                    <a:pt x="97409" y="48514"/>
                  </a:lnTo>
                  <a:lnTo>
                    <a:pt x="99314" y="44704"/>
                  </a:lnTo>
                  <a:lnTo>
                    <a:pt x="101219" y="41275"/>
                  </a:lnTo>
                  <a:lnTo>
                    <a:pt x="115189" y="48006"/>
                  </a:lnTo>
                  <a:lnTo>
                    <a:pt x="140081" y="66294"/>
                  </a:lnTo>
                  <a:lnTo>
                    <a:pt x="137795" y="70104"/>
                  </a:lnTo>
                  <a:lnTo>
                    <a:pt x="124333" y="62865"/>
                  </a:lnTo>
                  <a:lnTo>
                    <a:pt x="126746" y="59055"/>
                  </a:lnTo>
                  <a:lnTo>
                    <a:pt x="128651" y="55245"/>
                  </a:lnTo>
                  <a:lnTo>
                    <a:pt x="142113" y="62484"/>
                  </a:lnTo>
                  <a:lnTo>
                    <a:pt x="167005" y="80137"/>
                  </a:lnTo>
                  <a:lnTo>
                    <a:pt x="165100" y="84074"/>
                  </a:lnTo>
                  <a:lnTo>
                    <a:pt x="151638" y="76835"/>
                  </a:lnTo>
                  <a:lnTo>
                    <a:pt x="153543" y="73406"/>
                  </a:lnTo>
                  <a:lnTo>
                    <a:pt x="155448" y="69596"/>
                  </a:lnTo>
                  <a:lnTo>
                    <a:pt x="168910" y="76835"/>
                  </a:lnTo>
                  <a:lnTo>
                    <a:pt x="155956" y="90297"/>
                  </a:lnTo>
                  <a:lnTo>
                    <a:pt x="155067" y="85979"/>
                  </a:lnTo>
                  <a:lnTo>
                    <a:pt x="169418" y="82042"/>
                  </a:lnTo>
                  <a:lnTo>
                    <a:pt x="170434" y="86487"/>
                  </a:lnTo>
                  <a:lnTo>
                    <a:pt x="171831" y="90297"/>
                  </a:lnTo>
                  <a:lnTo>
                    <a:pt x="156972" y="94107"/>
                  </a:lnTo>
                  <a:lnTo>
                    <a:pt x="126238" y="97917"/>
                  </a:lnTo>
                  <a:lnTo>
                    <a:pt x="125222" y="93599"/>
                  </a:lnTo>
                  <a:lnTo>
                    <a:pt x="140081" y="89789"/>
                  </a:lnTo>
                  <a:lnTo>
                    <a:pt x="141097" y="94107"/>
                  </a:lnTo>
                  <a:lnTo>
                    <a:pt x="142113" y="97917"/>
                  </a:lnTo>
                  <a:lnTo>
                    <a:pt x="127635" y="101727"/>
                  </a:lnTo>
                  <a:lnTo>
                    <a:pt x="96901" y="105664"/>
                  </a:lnTo>
                  <a:lnTo>
                    <a:pt x="96012" y="101727"/>
                  </a:lnTo>
                  <a:lnTo>
                    <a:pt x="110363" y="97409"/>
                  </a:lnTo>
                  <a:lnTo>
                    <a:pt x="111760" y="101727"/>
                  </a:lnTo>
                  <a:lnTo>
                    <a:pt x="112776" y="106045"/>
                  </a:lnTo>
                  <a:lnTo>
                    <a:pt x="97917" y="109982"/>
                  </a:lnTo>
                  <a:lnTo>
                    <a:pt x="67691" y="113284"/>
                  </a:lnTo>
                  <a:lnTo>
                    <a:pt x="66167" y="109474"/>
                  </a:lnTo>
                  <a:lnTo>
                    <a:pt x="81153" y="105664"/>
                  </a:lnTo>
                  <a:lnTo>
                    <a:pt x="82042" y="109474"/>
                  </a:lnTo>
                  <a:lnTo>
                    <a:pt x="83058" y="113792"/>
                  </a:lnTo>
                  <a:lnTo>
                    <a:pt x="68580" y="117602"/>
                  </a:lnTo>
                  <a:lnTo>
                    <a:pt x="37846" y="121031"/>
                  </a:lnTo>
                  <a:lnTo>
                    <a:pt x="36957" y="117094"/>
                  </a:lnTo>
                  <a:lnTo>
                    <a:pt x="51816" y="113284"/>
                  </a:lnTo>
                  <a:lnTo>
                    <a:pt x="52832" y="117094"/>
                  </a:lnTo>
                  <a:lnTo>
                    <a:pt x="53721" y="121412"/>
                  </a:lnTo>
                  <a:lnTo>
                    <a:pt x="38862" y="125349"/>
                  </a:lnTo>
                  <a:lnTo>
                    <a:pt x="8636" y="128651"/>
                  </a:lnTo>
                  <a:lnTo>
                    <a:pt x="7239" y="124841"/>
                  </a:lnTo>
                  <a:lnTo>
                    <a:pt x="22098" y="121031"/>
                  </a:lnTo>
                  <a:lnTo>
                    <a:pt x="22987" y="124841"/>
                  </a:lnTo>
                  <a:lnTo>
                    <a:pt x="24511" y="129159"/>
                  </a:lnTo>
                  <a:lnTo>
                    <a:pt x="9525" y="132969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9613" y="3948049"/>
              <a:ext cx="134494" cy="140209"/>
            </a:xfrm>
            <a:custGeom>
              <a:avLst/>
              <a:gdLst/>
              <a:ahLst/>
              <a:cxnLst/>
              <a:rect l="0" t="0" r="0" b="0"/>
              <a:pathLst>
                <a:path w="134494" h="140209">
                  <a:moveTo>
                    <a:pt x="13462" y="93091"/>
                  </a:moveTo>
                  <a:lnTo>
                    <a:pt x="16891" y="96012"/>
                  </a:lnTo>
                  <a:lnTo>
                    <a:pt x="6223" y="107061"/>
                  </a:lnTo>
                  <a:lnTo>
                    <a:pt x="3429" y="104648"/>
                  </a:lnTo>
                  <a:lnTo>
                    <a:pt x="0" y="101727"/>
                  </a:lnTo>
                  <a:lnTo>
                    <a:pt x="10541" y="90297"/>
                  </a:lnTo>
                  <a:lnTo>
                    <a:pt x="34163" y="70612"/>
                  </a:lnTo>
                  <a:lnTo>
                    <a:pt x="36957" y="73406"/>
                  </a:lnTo>
                  <a:lnTo>
                    <a:pt x="26924" y="84455"/>
                  </a:lnTo>
                  <a:lnTo>
                    <a:pt x="23622" y="81661"/>
                  </a:lnTo>
                  <a:lnTo>
                    <a:pt x="20701" y="79248"/>
                  </a:lnTo>
                  <a:lnTo>
                    <a:pt x="30734" y="67691"/>
                  </a:lnTo>
                  <a:lnTo>
                    <a:pt x="54229" y="48006"/>
                  </a:lnTo>
                  <a:lnTo>
                    <a:pt x="57658" y="50927"/>
                  </a:lnTo>
                  <a:lnTo>
                    <a:pt x="47625" y="61976"/>
                  </a:lnTo>
                  <a:lnTo>
                    <a:pt x="44196" y="59055"/>
                  </a:lnTo>
                  <a:lnTo>
                    <a:pt x="40894" y="56134"/>
                  </a:lnTo>
                  <a:lnTo>
                    <a:pt x="51435" y="45085"/>
                  </a:lnTo>
                  <a:lnTo>
                    <a:pt x="74930" y="25400"/>
                  </a:lnTo>
                  <a:lnTo>
                    <a:pt x="77851" y="28321"/>
                  </a:lnTo>
                  <a:lnTo>
                    <a:pt x="67691" y="39370"/>
                  </a:lnTo>
                  <a:lnTo>
                    <a:pt x="64897" y="36449"/>
                  </a:lnTo>
                  <a:lnTo>
                    <a:pt x="61468" y="33655"/>
                  </a:lnTo>
                  <a:lnTo>
                    <a:pt x="71501" y="22606"/>
                  </a:lnTo>
                  <a:lnTo>
                    <a:pt x="95123" y="2921"/>
                  </a:lnTo>
                  <a:lnTo>
                    <a:pt x="98425" y="5715"/>
                  </a:lnTo>
                  <a:lnTo>
                    <a:pt x="88392" y="16764"/>
                  </a:lnTo>
                  <a:lnTo>
                    <a:pt x="84963" y="13970"/>
                  </a:lnTo>
                  <a:lnTo>
                    <a:pt x="82169" y="11049"/>
                  </a:lnTo>
                  <a:lnTo>
                    <a:pt x="92202" y="0"/>
                  </a:lnTo>
                  <a:lnTo>
                    <a:pt x="94107" y="27432"/>
                  </a:lnTo>
                  <a:lnTo>
                    <a:pt x="89789" y="26924"/>
                  </a:lnTo>
                  <a:lnTo>
                    <a:pt x="91694" y="11557"/>
                  </a:lnTo>
                  <a:lnTo>
                    <a:pt x="96012" y="12446"/>
                  </a:lnTo>
                  <a:lnTo>
                    <a:pt x="100330" y="12954"/>
                  </a:lnTo>
                  <a:lnTo>
                    <a:pt x="98425" y="27813"/>
                  </a:lnTo>
                  <a:lnTo>
                    <a:pt x="90297" y="57658"/>
                  </a:lnTo>
                  <a:lnTo>
                    <a:pt x="85979" y="57150"/>
                  </a:lnTo>
                  <a:lnTo>
                    <a:pt x="87884" y="41783"/>
                  </a:lnTo>
                  <a:lnTo>
                    <a:pt x="92202" y="42672"/>
                  </a:lnTo>
                  <a:lnTo>
                    <a:pt x="96520" y="43180"/>
                  </a:lnTo>
                  <a:lnTo>
                    <a:pt x="94615" y="58039"/>
                  </a:lnTo>
                  <a:lnTo>
                    <a:pt x="86487" y="87884"/>
                  </a:lnTo>
                  <a:lnTo>
                    <a:pt x="82550" y="87376"/>
                  </a:lnTo>
                  <a:lnTo>
                    <a:pt x="84074" y="72009"/>
                  </a:lnTo>
                  <a:lnTo>
                    <a:pt x="88392" y="73025"/>
                  </a:lnTo>
                  <a:lnTo>
                    <a:pt x="92710" y="73406"/>
                  </a:lnTo>
                  <a:lnTo>
                    <a:pt x="90805" y="88392"/>
                  </a:lnTo>
                  <a:lnTo>
                    <a:pt x="83058" y="118110"/>
                  </a:lnTo>
                  <a:lnTo>
                    <a:pt x="78740" y="117602"/>
                  </a:lnTo>
                  <a:lnTo>
                    <a:pt x="80645" y="102235"/>
                  </a:lnTo>
                  <a:lnTo>
                    <a:pt x="84582" y="103251"/>
                  </a:lnTo>
                  <a:lnTo>
                    <a:pt x="88900" y="103632"/>
                  </a:lnTo>
                  <a:lnTo>
                    <a:pt x="86868" y="118618"/>
                  </a:lnTo>
                  <a:lnTo>
                    <a:pt x="80264" y="138303"/>
                  </a:lnTo>
                  <a:lnTo>
                    <a:pt x="75819" y="137795"/>
                  </a:lnTo>
                  <a:lnTo>
                    <a:pt x="76835" y="132461"/>
                  </a:lnTo>
                  <a:lnTo>
                    <a:pt x="81153" y="133477"/>
                  </a:lnTo>
                  <a:lnTo>
                    <a:pt x="84963" y="133985"/>
                  </a:lnTo>
                  <a:lnTo>
                    <a:pt x="84582" y="139192"/>
                  </a:lnTo>
                  <a:lnTo>
                    <a:pt x="80264" y="138303"/>
                  </a:lnTo>
                  <a:lnTo>
                    <a:pt x="84582" y="139192"/>
                  </a:lnTo>
                  <a:lnTo>
                    <a:pt x="76327" y="140208"/>
                  </a:lnTo>
                  <a:lnTo>
                    <a:pt x="76327" y="129159"/>
                  </a:lnTo>
                  <a:lnTo>
                    <a:pt x="80264" y="127635"/>
                  </a:lnTo>
                  <a:lnTo>
                    <a:pt x="84074" y="136779"/>
                  </a:lnTo>
                  <a:lnTo>
                    <a:pt x="80264" y="138303"/>
                  </a:lnTo>
                  <a:lnTo>
                    <a:pt x="76327" y="140208"/>
                  </a:lnTo>
                  <a:lnTo>
                    <a:pt x="72517" y="131064"/>
                  </a:lnTo>
                  <a:lnTo>
                    <a:pt x="64897" y="101346"/>
                  </a:lnTo>
                  <a:lnTo>
                    <a:pt x="68707" y="99314"/>
                  </a:lnTo>
                  <a:lnTo>
                    <a:pt x="74422" y="113792"/>
                  </a:lnTo>
                  <a:lnTo>
                    <a:pt x="70612" y="115189"/>
                  </a:lnTo>
                  <a:lnTo>
                    <a:pt x="66802" y="116713"/>
                  </a:lnTo>
                  <a:lnTo>
                    <a:pt x="60960" y="102743"/>
                  </a:lnTo>
                  <a:lnTo>
                    <a:pt x="53340" y="73025"/>
                  </a:lnTo>
                  <a:lnTo>
                    <a:pt x="57150" y="71501"/>
                  </a:lnTo>
                  <a:lnTo>
                    <a:pt x="62865" y="85471"/>
                  </a:lnTo>
                  <a:lnTo>
                    <a:pt x="59055" y="86868"/>
                  </a:lnTo>
                  <a:lnTo>
                    <a:pt x="55245" y="88773"/>
                  </a:lnTo>
                  <a:lnTo>
                    <a:pt x="49022" y="74422"/>
                  </a:lnTo>
                  <a:lnTo>
                    <a:pt x="41275" y="44704"/>
                  </a:lnTo>
                  <a:lnTo>
                    <a:pt x="45212" y="43180"/>
                  </a:lnTo>
                  <a:lnTo>
                    <a:pt x="50927" y="57150"/>
                  </a:lnTo>
                  <a:lnTo>
                    <a:pt x="47117" y="59055"/>
                  </a:lnTo>
                  <a:lnTo>
                    <a:pt x="43180" y="60452"/>
                  </a:lnTo>
                  <a:lnTo>
                    <a:pt x="37465" y="46609"/>
                  </a:lnTo>
                  <a:lnTo>
                    <a:pt x="29845" y="16764"/>
                  </a:lnTo>
                  <a:lnTo>
                    <a:pt x="33655" y="14859"/>
                  </a:lnTo>
                  <a:lnTo>
                    <a:pt x="39370" y="29337"/>
                  </a:lnTo>
                  <a:lnTo>
                    <a:pt x="35560" y="30734"/>
                  </a:lnTo>
                  <a:lnTo>
                    <a:pt x="31750" y="32131"/>
                  </a:lnTo>
                  <a:lnTo>
                    <a:pt x="25908" y="18288"/>
                  </a:lnTo>
                  <a:lnTo>
                    <a:pt x="47625" y="21082"/>
                  </a:lnTo>
                  <a:lnTo>
                    <a:pt x="45593" y="25019"/>
                  </a:lnTo>
                  <a:lnTo>
                    <a:pt x="32258" y="17780"/>
                  </a:lnTo>
                  <a:lnTo>
                    <a:pt x="34163" y="13970"/>
                  </a:lnTo>
                  <a:lnTo>
                    <a:pt x="36068" y="10033"/>
                  </a:lnTo>
                  <a:lnTo>
                    <a:pt x="49530" y="17272"/>
                  </a:lnTo>
                  <a:lnTo>
                    <a:pt x="74422" y="35560"/>
                  </a:lnTo>
                  <a:lnTo>
                    <a:pt x="72517" y="38862"/>
                  </a:lnTo>
                  <a:lnTo>
                    <a:pt x="59055" y="31750"/>
                  </a:lnTo>
                  <a:lnTo>
                    <a:pt x="60960" y="28321"/>
                  </a:lnTo>
                  <a:lnTo>
                    <a:pt x="62865" y="24511"/>
                  </a:lnTo>
                  <a:lnTo>
                    <a:pt x="76327" y="31750"/>
                  </a:lnTo>
                  <a:lnTo>
                    <a:pt x="101346" y="49403"/>
                  </a:lnTo>
                  <a:lnTo>
                    <a:pt x="99441" y="53340"/>
                  </a:lnTo>
                  <a:lnTo>
                    <a:pt x="85979" y="46101"/>
                  </a:lnTo>
                  <a:lnTo>
                    <a:pt x="87884" y="42291"/>
                  </a:lnTo>
                  <a:lnTo>
                    <a:pt x="89789" y="38862"/>
                  </a:lnTo>
                  <a:lnTo>
                    <a:pt x="103251" y="45593"/>
                  </a:lnTo>
                  <a:lnTo>
                    <a:pt x="128143" y="63881"/>
                  </a:lnTo>
                  <a:lnTo>
                    <a:pt x="126238" y="67691"/>
                  </a:lnTo>
                  <a:lnTo>
                    <a:pt x="112903" y="60452"/>
                  </a:lnTo>
                  <a:lnTo>
                    <a:pt x="114808" y="56642"/>
                  </a:lnTo>
                  <a:lnTo>
                    <a:pt x="116713" y="52832"/>
                  </a:lnTo>
                  <a:lnTo>
                    <a:pt x="130175" y="60071"/>
                  </a:lnTo>
                  <a:lnTo>
                    <a:pt x="118618" y="73914"/>
                  </a:lnTo>
                  <a:lnTo>
                    <a:pt x="117602" y="69596"/>
                  </a:lnTo>
                  <a:lnTo>
                    <a:pt x="132080" y="65786"/>
                  </a:lnTo>
                  <a:lnTo>
                    <a:pt x="133477" y="70104"/>
                  </a:lnTo>
                  <a:lnTo>
                    <a:pt x="134493" y="73914"/>
                  </a:lnTo>
                  <a:lnTo>
                    <a:pt x="119507" y="78232"/>
                  </a:lnTo>
                  <a:lnTo>
                    <a:pt x="89281" y="81661"/>
                  </a:lnTo>
                  <a:lnTo>
                    <a:pt x="87884" y="77724"/>
                  </a:lnTo>
                  <a:lnTo>
                    <a:pt x="102743" y="73914"/>
                  </a:lnTo>
                  <a:lnTo>
                    <a:pt x="103759" y="77724"/>
                  </a:lnTo>
                  <a:lnTo>
                    <a:pt x="105156" y="82042"/>
                  </a:lnTo>
                  <a:lnTo>
                    <a:pt x="90297" y="85979"/>
                  </a:lnTo>
                  <a:lnTo>
                    <a:pt x="59563" y="89281"/>
                  </a:lnTo>
                  <a:lnTo>
                    <a:pt x="58547" y="85471"/>
                  </a:lnTo>
                  <a:lnTo>
                    <a:pt x="73533" y="81661"/>
                  </a:lnTo>
                  <a:lnTo>
                    <a:pt x="74422" y="85471"/>
                  </a:lnTo>
                  <a:lnTo>
                    <a:pt x="75438" y="89789"/>
                  </a:lnTo>
                  <a:lnTo>
                    <a:pt x="60579" y="93599"/>
                  </a:lnTo>
                  <a:lnTo>
                    <a:pt x="30226" y="97409"/>
                  </a:lnTo>
                  <a:lnTo>
                    <a:pt x="29337" y="93091"/>
                  </a:lnTo>
                  <a:lnTo>
                    <a:pt x="43688" y="89281"/>
                  </a:lnTo>
                  <a:lnTo>
                    <a:pt x="45212" y="93599"/>
                  </a:lnTo>
                  <a:lnTo>
                    <a:pt x="46101" y="97409"/>
                  </a:lnTo>
                  <a:lnTo>
                    <a:pt x="31242" y="101346"/>
                  </a:lnTo>
                  <a:lnTo>
                    <a:pt x="3429" y="104648"/>
                  </a:lnTo>
                  <a:lnTo>
                    <a:pt x="2413" y="100330"/>
                  </a:lnTo>
                  <a:lnTo>
                    <a:pt x="14478" y="97028"/>
                  </a:lnTo>
                  <a:lnTo>
                    <a:pt x="15367" y="101346"/>
                  </a:lnTo>
                  <a:lnTo>
                    <a:pt x="16383" y="105156"/>
                  </a:lnTo>
                  <a:lnTo>
                    <a:pt x="4318" y="108458"/>
                  </a:lnTo>
                  <a:lnTo>
                    <a:pt x="3429" y="104648"/>
                  </a:lnTo>
                  <a:lnTo>
                    <a:pt x="4318" y="108458"/>
                  </a:lnTo>
                  <a:lnTo>
                    <a:pt x="0" y="101727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3583" y="3509391"/>
              <a:ext cx="133859" cy="135256"/>
            </a:xfrm>
            <a:custGeom>
              <a:avLst/>
              <a:gdLst/>
              <a:ahLst/>
              <a:cxnLst/>
              <a:rect l="0" t="0" r="0" b="0"/>
              <a:pathLst>
                <a:path w="133859" h="135256">
                  <a:moveTo>
                    <a:pt x="15875" y="58928"/>
                  </a:moveTo>
                  <a:lnTo>
                    <a:pt x="17272" y="63373"/>
                  </a:lnTo>
                  <a:lnTo>
                    <a:pt x="2413" y="67691"/>
                  </a:lnTo>
                  <a:lnTo>
                    <a:pt x="1397" y="63373"/>
                  </a:lnTo>
                  <a:lnTo>
                    <a:pt x="0" y="59436"/>
                  </a:lnTo>
                  <a:lnTo>
                    <a:pt x="14859" y="55118"/>
                  </a:lnTo>
                  <a:lnTo>
                    <a:pt x="45085" y="50292"/>
                  </a:lnTo>
                  <a:lnTo>
                    <a:pt x="46609" y="54610"/>
                  </a:lnTo>
                  <a:lnTo>
                    <a:pt x="31623" y="58928"/>
                  </a:lnTo>
                  <a:lnTo>
                    <a:pt x="30734" y="54610"/>
                  </a:lnTo>
                  <a:lnTo>
                    <a:pt x="29210" y="50800"/>
                  </a:lnTo>
                  <a:lnTo>
                    <a:pt x="44196" y="46482"/>
                  </a:lnTo>
                  <a:lnTo>
                    <a:pt x="74422" y="41656"/>
                  </a:lnTo>
                  <a:lnTo>
                    <a:pt x="75311" y="45593"/>
                  </a:lnTo>
                  <a:lnTo>
                    <a:pt x="60960" y="49911"/>
                  </a:lnTo>
                  <a:lnTo>
                    <a:pt x="59563" y="45974"/>
                  </a:lnTo>
                  <a:lnTo>
                    <a:pt x="58547" y="42164"/>
                  </a:lnTo>
                  <a:lnTo>
                    <a:pt x="72898" y="37338"/>
                  </a:lnTo>
                  <a:lnTo>
                    <a:pt x="103632" y="33020"/>
                  </a:lnTo>
                  <a:lnTo>
                    <a:pt x="104648" y="36957"/>
                  </a:lnTo>
                  <a:lnTo>
                    <a:pt x="90170" y="41275"/>
                  </a:lnTo>
                  <a:lnTo>
                    <a:pt x="88773" y="37338"/>
                  </a:lnTo>
                  <a:lnTo>
                    <a:pt x="87884" y="33020"/>
                  </a:lnTo>
                  <a:lnTo>
                    <a:pt x="102235" y="28702"/>
                  </a:lnTo>
                  <a:lnTo>
                    <a:pt x="132969" y="24003"/>
                  </a:lnTo>
                  <a:lnTo>
                    <a:pt x="133858" y="28321"/>
                  </a:lnTo>
                  <a:lnTo>
                    <a:pt x="119507" y="32639"/>
                  </a:lnTo>
                  <a:lnTo>
                    <a:pt x="118110" y="28321"/>
                  </a:lnTo>
                  <a:lnTo>
                    <a:pt x="117094" y="24384"/>
                  </a:lnTo>
                  <a:lnTo>
                    <a:pt x="131572" y="20066"/>
                  </a:lnTo>
                  <a:lnTo>
                    <a:pt x="118999" y="44577"/>
                  </a:lnTo>
                  <a:lnTo>
                    <a:pt x="115697" y="42164"/>
                  </a:lnTo>
                  <a:lnTo>
                    <a:pt x="124841" y="30226"/>
                  </a:lnTo>
                  <a:lnTo>
                    <a:pt x="128143" y="32639"/>
                  </a:lnTo>
                  <a:lnTo>
                    <a:pt x="131572" y="35433"/>
                  </a:lnTo>
                  <a:lnTo>
                    <a:pt x="122428" y="47498"/>
                  </a:lnTo>
                  <a:lnTo>
                    <a:pt x="99822" y="68580"/>
                  </a:lnTo>
                  <a:lnTo>
                    <a:pt x="96520" y="66167"/>
                  </a:lnTo>
                  <a:lnTo>
                    <a:pt x="106045" y="54229"/>
                  </a:lnTo>
                  <a:lnTo>
                    <a:pt x="109474" y="56642"/>
                  </a:lnTo>
                  <a:lnTo>
                    <a:pt x="112776" y="59436"/>
                  </a:lnTo>
                  <a:lnTo>
                    <a:pt x="103251" y="70993"/>
                  </a:lnTo>
                  <a:lnTo>
                    <a:pt x="81153" y="92583"/>
                  </a:lnTo>
                  <a:lnTo>
                    <a:pt x="77724" y="89662"/>
                  </a:lnTo>
                  <a:lnTo>
                    <a:pt x="87376" y="77724"/>
                  </a:lnTo>
                  <a:lnTo>
                    <a:pt x="90678" y="80645"/>
                  </a:lnTo>
                  <a:lnTo>
                    <a:pt x="94107" y="82931"/>
                  </a:lnTo>
                  <a:lnTo>
                    <a:pt x="84455" y="94996"/>
                  </a:lnTo>
                  <a:lnTo>
                    <a:pt x="62357" y="116586"/>
                  </a:lnTo>
                  <a:lnTo>
                    <a:pt x="59055" y="113665"/>
                  </a:lnTo>
                  <a:lnTo>
                    <a:pt x="68199" y="101727"/>
                  </a:lnTo>
                  <a:lnTo>
                    <a:pt x="71501" y="104648"/>
                  </a:lnTo>
                  <a:lnTo>
                    <a:pt x="74930" y="106934"/>
                  </a:lnTo>
                  <a:lnTo>
                    <a:pt x="65786" y="118999"/>
                  </a:lnTo>
                  <a:lnTo>
                    <a:pt x="49403" y="132461"/>
                  </a:lnTo>
                  <a:lnTo>
                    <a:pt x="46101" y="130048"/>
                  </a:lnTo>
                  <a:lnTo>
                    <a:pt x="49403" y="125730"/>
                  </a:lnTo>
                  <a:lnTo>
                    <a:pt x="52832" y="128651"/>
                  </a:lnTo>
                  <a:lnTo>
                    <a:pt x="56134" y="130937"/>
                  </a:lnTo>
                  <a:lnTo>
                    <a:pt x="52832" y="135255"/>
                  </a:lnTo>
                  <a:lnTo>
                    <a:pt x="49403" y="132461"/>
                  </a:lnTo>
                  <a:lnTo>
                    <a:pt x="52832" y="135255"/>
                  </a:lnTo>
                  <a:lnTo>
                    <a:pt x="45593" y="131953"/>
                  </a:lnTo>
                  <a:lnTo>
                    <a:pt x="50927" y="122301"/>
                  </a:lnTo>
                  <a:lnTo>
                    <a:pt x="55245" y="123317"/>
                  </a:lnTo>
                  <a:lnTo>
                    <a:pt x="53721" y="132969"/>
                  </a:lnTo>
                  <a:lnTo>
                    <a:pt x="49403" y="132461"/>
                  </a:lnTo>
                  <a:lnTo>
                    <a:pt x="45593" y="131953"/>
                  </a:lnTo>
                  <a:lnTo>
                    <a:pt x="46990" y="121920"/>
                  </a:lnTo>
                  <a:lnTo>
                    <a:pt x="55626" y="92583"/>
                  </a:lnTo>
                  <a:lnTo>
                    <a:pt x="59944" y="93091"/>
                  </a:lnTo>
                  <a:lnTo>
                    <a:pt x="57531" y="107950"/>
                  </a:lnTo>
                  <a:lnTo>
                    <a:pt x="53213" y="107442"/>
                  </a:lnTo>
                  <a:lnTo>
                    <a:pt x="48895" y="106934"/>
                  </a:lnTo>
                  <a:lnTo>
                    <a:pt x="51308" y="91694"/>
                  </a:lnTo>
                  <a:lnTo>
                    <a:pt x="59944" y="62357"/>
                  </a:lnTo>
                  <a:lnTo>
                    <a:pt x="64262" y="62865"/>
                  </a:lnTo>
                  <a:lnTo>
                    <a:pt x="61849" y="78232"/>
                  </a:lnTo>
                  <a:lnTo>
                    <a:pt x="58039" y="77216"/>
                  </a:lnTo>
                  <a:lnTo>
                    <a:pt x="53721" y="76708"/>
                  </a:lnTo>
                  <a:lnTo>
                    <a:pt x="56134" y="61849"/>
                  </a:lnTo>
                  <a:lnTo>
                    <a:pt x="64770" y="32131"/>
                  </a:lnTo>
                  <a:lnTo>
                    <a:pt x="69088" y="32639"/>
                  </a:lnTo>
                  <a:lnTo>
                    <a:pt x="66675" y="48006"/>
                  </a:lnTo>
                  <a:lnTo>
                    <a:pt x="62357" y="46990"/>
                  </a:lnTo>
                  <a:lnTo>
                    <a:pt x="58039" y="46482"/>
                  </a:lnTo>
                  <a:lnTo>
                    <a:pt x="60452" y="31623"/>
                  </a:lnTo>
                  <a:lnTo>
                    <a:pt x="69088" y="1905"/>
                  </a:lnTo>
                  <a:lnTo>
                    <a:pt x="73406" y="2794"/>
                  </a:lnTo>
                  <a:lnTo>
                    <a:pt x="70993" y="17653"/>
                  </a:lnTo>
                  <a:lnTo>
                    <a:pt x="67183" y="17272"/>
                  </a:lnTo>
                  <a:lnTo>
                    <a:pt x="62865" y="16256"/>
                  </a:lnTo>
                  <a:lnTo>
                    <a:pt x="65278" y="1397"/>
                  </a:lnTo>
                  <a:lnTo>
                    <a:pt x="82550" y="15367"/>
                  </a:lnTo>
                  <a:lnTo>
                    <a:pt x="78740" y="17272"/>
                  </a:lnTo>
                  <a:lnTo>
                    <a:pt x="70993" y="4318"/>
                  </a:lnTo>
                  <a:lnTo>
                    <a:pt x="74422" y="1905"/>
                  </a:lnTo>
                  <a:lnTo>
                    <a:pt x="78232" y="0"/>
                  </a:lnTo>
                  <a:lnTo>
                    <a:pt x="85852" y="12954"/>
                  </a:lnTo>
                  <a:lnTo>
                    <a:pt x="97917" y="41275"/>
                  </a:lnTo>
                  <a:lnTo>
                    <a:pt x="94615" y="43688"/>
                  </a:lnTo>
                  <a:lnTo>
                    <a:pt x="86360" y="30226"/>
                  </a:lnTo>
                  <a:lnTo>
                    <a:pt x="90170" y="28321"/>
                  </a:lnTo>
                  <a:lnTo>
                    <a:pt x="93599" y="25908"/>
                  </a:lnTo>
                  <a:lnTo>
                    <a:pt x="101727" y="39370"/>
                  </a:lnTo>
                  <a:lnTo>
                    <a:pt x="113792" y="67691"/>
                  </a:lnTo>
                  <a:lnTo>
                    <a:pt x="109855" y="69596"/>
                  </a:lnTo>
                  <a:lnTo>
                    <a:pt x="102235" y="56642"/>
                  </a:lnTo>
                  <a:lnTo>
                    <a:pt x="105537" y="54229"/>
                  </a:lnTo>
                  <a:lnTo>
                    <a:pt x="109474" y="52324"/>
                  </a:lnTo>
                  <a:lnTo>
                    <a:pt x="117094" y="65278"/>
                  </a:lnTo>
                  <a:lnTo>
                    <a:pt x="129159" y="93599"/>
                  </a:lnTo>
                  <a:lnTo>
                    <a:pt x="125730" y="96012"/>
                  </a:lnTo>
                  <a:lnTo>
                    <a:pt x="117602" y="82550"/>
                  </a:lnTo>
                  <a:lnTo>
                    <a:pt x="121412" y="80645"/>
                  </a:lnTo>
                  <a:lnTo>
                    <a:pt x="125222" y="78232"/>
                  </a:lnTo>
                  <a:lnTo>
                    <a:pt x="132969" y="91694"/>
                  </a:lnTo>
                  <a:lnTo>
                    <a:pt x="115697" y="96901"/>
                  </a:lnTo>
                  <a:lnTo>
                    <a:pt x="116586" y="93091"/>
                  </a:lnTo>
                  <a:lnTo>
                    <a:pt x="131572" y="97409"/>
                  </a:lnTo>
                  <a:lnTo>
                    <a:pt x="130048" y="101219"/>
                  </a:lnTo>
                  <a:lnTo>
                    <a:pt x="129159" y="105537"/>
                  </a:lnTo>
                  <a:lnTo>
                    <a:pt x="114173" y="101219"/>
                  </a:lnTo>
                  <a:lnTo>
                    <a:pt x="86360" y="88773"/>
                  </a:lnTo>
                  <a:lnTo>
                    <a:pt x="87376" y="84455"/>
                  </a:lnTo>
                  <a:lnTo>
                    <a:pt x="102235" y="88773"/>
                  </a:lnTo>
                  <a:lnTo>
                    <a:pt x="100838" y="93091"/>
                  </a:lnTo>
                  <a:lnTo>
                    <a:pt x="99822" y="96901"/>
                  </a:lnTo>
                  <a:lnTo>
                    <a:pt x="85471" y="92583"/>
                  </a:lnTo>
                  <a:lnTo>
                    <a:pt x="57150" y="80137"/>
                  </a:lnTo>
                  <a:lnTo>
                    <a:pt x="58547" y="75819"/>
                  </a:lnTo>
                  <a:lnTo>
                    <a:pt x="72898" y="80137"/>
                  </a:lnTo>
                  <a:lnTo>
                    <a:pt x="72009" y="84455"/>
                  </a:lnTo>
                  <a:lnTo>
                    <a:pt x="70612" y="88265"/>
                  </a:lnTo>
                  <a:lnTo>
                    <a:pt x="56134" y="83947"/>
                  </a:lnTo>
                  <a:lnTo>
                    <a:pt x="27813" y="71501"/>
                  </a:lnTo>
                  <a:lnTo>
                    <a:pt x="29210" y="67183"/>
                  </a:lnTo>
                  <a:lnTo>
                    <a:pt x="43688" y="71501"/>
                  </a:lnTo>
                  <a:lnTo>
                    <a:pt x="42672" y="75819"/>
                  </a:lnTo>
                  <a:lnTo>
                    <a:pt x="41275" y="79629"/>
                  </a:lnTo>
                  <a:lnTo>
                    <a:pt x="26924" y="75311"/>
                  </a:lnTo>
                  <a:lnTo>
                    <a:pt x="1397" y="63373"/>
                  </a:lnTo>
                  <a:lnTo>
                    <a:pt x="2413" y="59436"/>
                  </a:lnTo>
                  <a:lnTo>
                    <a:pt x="14351" y="62865"/>
                  </a:lnTo>
                  <a:lnTo>
                    <a:pt x="13462" y="67183"/>
                  </a:lnTo>
                  <a:lnTo>
                    <a:pt x="11938" y="70993"/>
                  </a:lnTo>
                  <a:lnTo>
                    <a:pt x="0" y="67691"/>
                  </a:lnTo>
                  <a:lnTo>
                    <a:pt x="1397" y="63373"/>
                  </a:lnTo>
                  <a:lnTo>
                    <a:pt x="0" y="67691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84810" y="4590288"/>
              <a:ext cx="120016" cy="152655"/>
            </a:xfrm>
            <a:custGeom>
              <a:avLst/>
              <a:gdLst/>
              <a:ahLst/>
              <a:cxnLst/>
              <a:rect l="0" t="0" r="0" b="0"/>
              <a:pathLst>
                <a:path w="120016" h="152655">
                  <a:moveTo>
                    <a:pt x="15367" y="73914"/>
                  </a:moveTo>
                  <a:lnTo>
                    <a:pt x="17272" y="77724"/>
                  </a:lnTo>
                  <a:lnTo>
                    <a:pt x="2794" y="83566"/>
                  </a:lnTo>
                  <a:lnTo>
                    <a:pt x="1397" y="79756"/>
                  </a:lnTo>
                  <a:lnTo>
                    <a:pt x="0" y="75311"/>
                  </a:lnTo>
                  <a:lnTo>
                    <a:pt x="13843" y="70104"/>
                  </a:lnTo>
                  <a:lnTo>
                    <a:pt x="43688" y="62357"/>
                  </a:lnTo>
                  <a:lnTo>
                    <a:pt x="45593" y="66294"/>
                  </a:lnTo>
                  <a:lnTo>
                    <a:pt x="31115" y="72009"/>
                  </a:lnTo>
                  <a:lnTo>
                    <a:pt x="29718" y="68199"/>
                  </a:lnTo>
                  <a:lnTo>
                    <a:pt x="28321" y="64389"/>
                  </a:lnTo>
                  <a:lnTo>
                    <a:pt x="42164" y="58547"/>
                  </a:lnTo>
                  <a:lnTo>
                    <a:pt x="72009" y="51435"/>
                  </a:lnTo>
                  <a:lnTo>
                    <a:pt x="73914" y="55245"/>
                  </a:lnTo>
                  <a:lnTo>
                    <a:pt x="59436" y="60960"/>
                  </a:lnTo>
                  <a:lnTo>
                    <a:pt x="58039" y="56642"/>
                  </a:lnTo>
                  <a:lnTo>
                    <a:pt x="56642" y="52832"/>
                  </a:lnTo>
                  <a:lnTo>
                    <a:pt x="70485" y="47117"/>
                  </a:lnTo>
                  <a:lnTo>
                    <a:pt x="100330" y="39878"/>
                  </a:lnTo>
                  <a:lnTo>
                    <a:pt x="102235" y="43688"/>
                  </a:lnTo>
                  <a:lnTo>
                    <a:pt x="87757" y="49403"/>
                  </a:lnTo>
                  <a:lnTo>
                    <a:pt x="86360" y="45593"/>
                  </a:lnTo>
                  <a:lnTo>
                    <a:pt x="84455" y="41783"/>
                  </a:lnTo>
                  <a:lnTo>
                    <a:pt x="98806" y="36068"/>
                  </a:lnTo>
                  <a:lnTo>
                    <a:pt x="116078" y="33655"/>
                  </a:lnTo>
                  <a:lnTo>
                    <a:pt x="117602" y="37465"/>
                  </a:lnTo>
                  <a:lnTo>
                    <a:pt x="116078" y="37973"/>
                  </a:lnTo>
                  <a:lnTo>
                    <a:pt x="114681" y="34036"/>
                  </a:lnTo>
                  <a:lnTo>
                    <a:pt x="112776" y="30226"/>
                  </a:lnTo>
                  <a:lnTo>
                    <a:pt x="114681" y="29718"/>
                  </a:lnTo>
                  <a:lnTo>
                    <a:pt x="116078" y="33655"/>
                  </a:lnTo>
                  <a:lnTo>
                    <a:pt x="114681" y="29718"/>
                  </a:lnTo>
                  <a:lnTo>
                    <a:pt x="120015" y="35560"/>
                  </a:lnTo>
                  <a:lnTo>
                    <a:pt x="109347" y="45085"/>
                  </a:lnTo>
                  <a:lnTo>
                    <a:pt x="105537" y="42672"/>
                  </a:lnTo>
                  <a:lnTo>
                    <a:pt x="112776" y="31242"/>
                  </a:lnTo>
                  <a:lnTo>
                    <a:pt x="116078" y="33655"/>
                  </a:lnTo>
                  <a:lnTo>
                    <a:pt x="120015" y="35560"/>
                  </a:lnTo>
                  <a:lnTo>
                    <a:pt x="112776" y="47117"/>
                  </a:lnTo>
                  <a:lnTo>
                    <a:pt x="94107" y="71501"/>
                  </a:lnTo>
                  <a:lnTo>
                    <a:pt x="90170" y="69088"/>
                  </a:lnTo>
                  <a:lnTo>
                    <a:pt x="97917" y="56134"/>
                  </a:lnTo>
                  <a:lnTo>
                    <a:pt x="101727" y="58039"/>
                  </a:lnTo>
                  <a:lnTo>
                    <a:pt x="105029" y="60452"/>
                  </a:lnTo>
                  <a:lnTo>
                    <a:pt x="97409" y="73406"/>
                  </a:lnTo>
                  <a:lnTo>
                    <a:pt x="78232" y="97409"/>
                  </a:lnTo>
                  <a:lnTo>
                    <a:pt x="74803" y="95504"/>
                  </a:lnTo>
                  <a:lnTo>
                    <a:pt x="82550" y="82042"/>
                  </a:lnTo>
                  <a:lnTo>
                    <a:pt x="85852" y="84455"/>
                  </a:lnTo>
                  <a:lnTo>
                    <a:pt x="89662" y="86360"/>
                  </a:lnTo>
                  <a:lnTo>
                    <a:pt x="82042" y="99822"/>
                  </a:lnTo>
                  <a:lnTo>
                    <a:pt x="62865" y="123825"/>
                  </a:lnTo>
                  <a:lnTo>
                    <a:pt x="59055" y="121412"/>
                  </a:lnTo>
                  <a:lnTo>
                    <a:pt x="67183" y="108458"/>
                  </a:lnTo>
                  <a:lnTo>
                    <a:pt x="70485" y="110871"/>
                  </a:lnTo>
                  <a:lnTo>
                    <a:pt x="74422" y="112776"/>
                  </a:lnTo>
                  <a:lnTo>
                    <a:pt x="66675" y="125730"/>
                  </a:lnTo>
                  <a:lnTo>
                    <a:pt x="47498" y="150241"/>
                  </a:lnTo>
                  <a:lnTo>
                    <a:pt x="43688" y="147828"/>
                  </a:lnTo>
                  <a:lnTo>
                    <a:pt x="51308" y="134874"/>
                  </a:lnTo>
                  <a:lnTo>
                    <a:pt x="55118" y="136779"/>
                  </a:lnTo>
                  <a:lnTo>
                    <a:pt x="58547" y="139192"/>
                  </a:lnTo>
                  <a:lnTo>
                    <a:pt x="50800" y="152146"/>
                  </a:lnTo>
                  <a:lnTo>
                    <a:pt x="45085" y="137287"/>
                  </a:lnTo>
                  <a:lnTo>
                    <a:pt x="48895" y="137795"/>
                  </a:lnTo>
                  <a:lnTo>
                    <a:pt x="47498" y="152654"/>
                  </a:lnTo>
                  <a:lnTo>
                    <a:pt x="43180" y="152146"/>
                  </a:lnTo>
                  <a:lnTo>
                    <a:pt x="38862" y="151638"/>
                  </a:lnTo>
                  <a:lnTo>
                    <a:pt x="40767" y="136779"/>
                  </a:lnTo>
                  <a:lnTo>
                    <a:pt x="48387" y="107061"/>
                  </a:lnTo>
                  <a:lnTo>
                    <a:pt x="52705" y="107569"/>
                  </a:lnTo>
                  <a:lnTo>
                    <a:pt x="50800" y="122428"/>
                  </a:lnTo>
                  <a:lnTo>
                    <a:pt x="46482" y="121920"/>
                  </a:lnTo>
                  <a:lnTo>
                    <a:pt x="42164" y="121412"/>
                  </a:lnTo>
                  <a:lnTo>
                    <a:pt x="44069" y="106553"/>
                  </a:lnTo>
                  <a:lnTo>
                    <a:pt x="51816" y="76835"/>
                  </a:lnTo>
                  <a:lnTo>
                    <a:pt x="56134" y="77343"/>
                  </a:lnTo>
                  <a:lnTo>
                    <a:pt x="54229" y="92202"/>
                  </a:lnTo>
                  <a:lnTo>
                    <a:pt x="49911" y="91694"/>
                  </a:lnTo>
                  <a:lnTo>
                    <a:pt x="46101" y="91186"/>
                  </a:lnTo>
                  <a:lnTo>
                    <a:pt x="47498" y="76327"/>
                  </a:lnTo>
                  <a:lnTo>
                    <a:pt x="55118" y="46609"/>
                  </a:lnTo>
                  <a:lnTo>
                    <a:pt x="59436" y="47117"/>
                  </a:lnTo>
                  <a:lnTo>
                    <a:pt x="57531" y="61976"/>
                  </a:lnTo>
                  <a:lnTo>
                    <a:pt x="53721" y="61468"/>
                  </a:lnTo>
                  <a:lnTo>
                    <a:pt x="49403" y="60960"/>
                  </a:lnTo>
                  <a:lnTo>
                    <a:pt x="50800" y="46101"/>
                  </a:lnTo>
                  <a:lnTo>
                    <a:pt x="58547" y="16383"/>
                  </a:lnTo>
                  <a:lnTo>
                    <a:pt x="62865" y="16764"/>
                  </a:lnTo>
                  <a:lnTo>
                    <a:pt x="60960" y="31750"/>
                  </a:lnTo>
                  <a:lnTo>
                    <a:pt x="57023" y="31242"/>
                  </a:lnTo>
                  <a:lnTo>
                    <a:pt x="52705" y="30734"/>
                  </a:lnTo>
                  <a:lnTo>
                    <a:pt x="54737" y="15875"/>
                  </a:lnTo>
                  <a:lnTo>
                    <a:pt x="66675" y="15367"/>
                  </a:lnTo>
                  <a:lnTo>
                    <a:pt x="62865" y="17272"/>
                  </a:lnTo>
                  <a:lnTo>
                    <a:pt x="56642" y="3429"/>
                  </a:lnTo>
                  <a:lnTo>
                    <a:pt x="60452" y="1397"/>
                  </a:lnTo>
                  <a:lnTo>
                    <a:pt x="64262" y="0"/>
                  </a:lnTo>
                  <a:lnTo>
                    <a:pt x="70485" y="13970"/>
                  </a:lnTo>
                  <a:lnTo>
                    <a:pt x="79121" y="43180"/>
                  </a:lnTo>
                  <a:lnTo>
                    <a:pt x="75311" y="45085"/>
                  </a:lnTo>
                  <a:lnTo>
                    <a:pt x="69088" y="31242"/>
                  </a:lnTo>
                  <a:lnTo>
                    <a:pt x="72898" y="29337"/>
                  </a:lnTo>
                  <a:lnTo>
                    <a:pt x="76708" y="27813"/>
                  </a:lnTo>
                  <a:lnTo>
                    <a:pt x="83058" y="41783"/>
                  </a:lnTo>
                  <a:lnTo>
                    <a:pt x="91694" y="70993"/>
                  </a:lnTo>
                  <a:lnTo>
                    <a:pt x="87757" y="73025"/>
                  </a:lnTo>
                  <a:lnTo>
                    <a:pt x="81534" y="59055"/>
                  </a:lnTo>
                  <a:lnTo>
                    <a:pt x="85344" y="57150"/>
                  </a:lnTo>
                  <a:lnTo>
                    <a:pt x="89281" y="55753"/>
                  </a:lnTo>
                  <a:lnTo>
                    <a:pt x="95504" y="69596"/>
                  </a:lnTo>
                  <a:lnTo>
                    <a:pt x="104140" y="98933"/>
                  </a:lnTo>
                  <a:lnTo>
                    <a:pt x="100330" y="100838"/>
                  </a:lnTo>
                  <a:lnTo>
                    <a:pt x="94107" y="86868"/>
                  </a:lnTo>
                  <a:lnTo>
                    <a:pt x="97917" y="84963"/>
                  </a:lnTo>
                  <a:lnTo>
                    <a:pt x="101727" y="83566"/>
                  </a:lnTo>
                  <a:lnTo>
                    <a:pt x="107950" y="97409"/>
                  </a:lnTo>
                  <a:lnTo>
                    <a:pt x="115189" y="124333"/>
                  </a:lnTo>
                  <a:lnTo>
                    <a:pt x="111379" y="125730"/>
                  </a:lnTo>
                  <a:lnTo>
                    <a:pt x="106553" y="114681"/>
                  </a:lnTo>
                  <a:lnTo>
                    <a:pt x="110363" y="112776"/>
                  </a:lnTo>
                  <a:lnTo>
                    <a:pt x="114173" y="111379"/>
                  </a:lnTo>
                  <a:lnTo>
                    <a:pt x="118999" y="122428"/>
                  </a:lnTo>
                  <a:lnTo>
                    <a:pt x="115189" y="124333"/>
                  </a:lnTo>
                  <a:lnTo>
                    <a:pt x="118999" y="122428"/>
                  </a:lnTo>
                  <a:lnTo>
                    <a:pt x="113665" y="128143"/>
                  </a:lnTo>
                  <a:lnTo>
                    <a:pt x="112776" y="123317"/>
                  </a:lnTo>
                  <a:lnTo>
                    <a:pt x="114173" y="118999"/>
                  </a:lnTo>
                  <a:lnTo>
                    <a:pt x="116586" y="120015"/>
                  </a:lnTo>
                  <a:lnTo>
                    <a:pt x="115189" y="124333"/>
                  </a:lnTo>
                  <a:lnTo>
                    <a:pt x="113665" y="128143"/>
                  </a:lnTo>
                  <a:lnTo>
                    <a:pt x="110871" y="127254"/>
                  </a:lnTo>
                  <a:lnTo>
                    <a:pt x="84455" y="111887"/>
                  </a:lnTo>
                  <a:lnTo>
                    <a:pt x="85852" y="108077"/>
                  </a:lnTo>
                  <a:lnTo>
                    <a:pt x="99822" y="113792"/>
                  </a:lnTo>
                  <a:lnTo>
                    <a:pt x="98425" y="117602"/>
                  </a:lnTo>
                  <a:lnTo>
                    <a:pt x="96901" y="121412"/>
                  </a:lnTo>
                  <a:lnTo>
                    <a:pt x="82550" y="116205"/>
                  </a:lnTo>
                  <a:lnTo>
                    <a:pt x="55626" y="100838"/>
                  </a:lnTo>
                  <a:lnTo>
                    <a:pt x="57531" y="97028"/>
                  </a:lnTo>
                  <a:lnTo>
                    <a:pt x="71501" y="102743"/>
                  </a:lnTo>
                  <a:lnTo>
                    <a:pt x="70104" y="106553"/>
                  </a:lnTo>
                  <a:lnTo>
                    <a:pt x="68580" y="110363"/>
                  </a:lnTo>
                  <a:lnTo>
                    <a:pt x="54229" y="104648"/>
                  </a:lnTo>
                  <a:lnTo>
                    <a:pt x="27305" y="89789"/>
                  </a:lnTo>
                  <a:lnTo>
                    <a:pt x="29210" y="85979"/>
                  </a:lnTo>
                  <a:lnTo>
                    <a:pt x="43180" y="91186"/>
                  </a:lnTo>
                  <a:lnTo>
                    <a:pt x="41783" y="95504"/>
                  </a:lnTo>
                  <a:lnTo>
                    <a:pt x="40259" y="99314"/>
                  </a:lnTo>
                  <a:lnTo>
                    <a:pt x="25908" y="93599"/>
                  </a:lnTo>
                  <a:lnTo>
                    <a:pt x="1397" y="79756"/>
                  </a:lnTo>
                  <a:lnTo>
                    <a:pt x="2794" y="75311"/>
                  </a:lnTo>
                  <a:lnTo>
                    <a:pt x="14859" y="80137"/>
                  </a:lnTo>
                  <a:lnTo>
                    <a:pt x="13462" y="84074"/>
                  </a:lnTo>
                  <a:lnTo>
                    <a:pt x="11938" y="88392"/>
                  </a:lnTo>
                  <a:lnTo>
                    <a:pt x="0" y="83566"/>
                  </a:lnTo>
                  <a:lnTo>
                    <a:pt x="1397" y="79756"/>
                  </a:lnTo>
                  <a:lnTo>
                    <a:pt x="0" y="83566"/>
                  </a:lnTo>
                  <a:lnTo>
                    <a:pt x="0" y="75311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37768" y="3987927"/>
              <a:ext cx="133351" cy="135383"/>
            </a:xfrm>
            <a:custGeom>
              <a:avLst/>
              <a:gdLst/>
              <a:ahLst/>
              <a:cxnLst/>
              <a:rect l="0" t="0" r="0" b="0"/>
              <a:pathLst>
                <a:path w="133351" h="135383">
                  <a:moveTo>
                    <a:pt x="15748" y="59055"/>
                  </a:moveTo>
                  <a:lnTo>
                    <a:pt x="16764" y="63373"/>
                  </a:lnTo>
                  <a:lnTo>
                    <a:pt x="2413" y="67691"/>
                  </a:lnTo>
                  <a:lnTo>
                    <a:pt x="889" y="63373"/>
                  </a:lnTo>
                  <a:lnTo>
                    <a:pt x="0" y="59436"/>
                  </a:lnTo>
                  <a:lnTo>
                    <a:pt x="14351" y="55118"/>
                  </a:lnTo>
                  <a:lnTo>
                    <a:pt x="44577" y="50419"/>
                  </a:lnTo>
                  <a:lnTo>
                    <a:pt x="46101" y="54229"/>
                  </a:lnTo>
                  <a:lnTo>
                    <a:pt x="31623" y="59055"/>
                  </a:lnTo>
                  <a:lnTo>
                    <a:pt x="30226" y="54737"/>
                  </a:lnTo>
                  <a:lnTo>
                    <a:pt x="29210" y="50800"/>
                  </a:lnTo>
                  <a:lnTo>
                    <a:pt x="43688" y="46482"/>
                  </a:lnTo>
                  <a:lnTo>
                    <a:pt x="73914" y="41783"/>
                  </a:lnTo>
                  <a:lnTo>
                    <a:pt x="75311" y="45593"/>
                  </a:lnTo>
                  <a:lnTo>
                    <a:pt x="60452" y="49911"/>
                  </a:lnTo>
                  <a:lnTo>
                    <a:pt x="59436" y="46101"/>
                  </a:lnTo>
                  <a:lnTo>
                    <a:pt x="58039" y="41783"/>
                  </a:lnTo>
                  <a:lnTo>
                    <a:pt x="72898" y="37465"/>
                  </a:lnTo>
                  <a:lnTo>
                    <a:pt x="103124" y="33147"/>
                  </a:lnTo>
                  <a:lnTo>
                    <a:pt x="104648" y="36957"/>
                  </a:lnTo>
                  <a:lnTo>
                    <a:pt x="89789" y="41275"/>
                  </a:lnTo>
                  <a:lnTo>
                    <a:pt x="88773" y="37465"/>
                  </a:lnTo>
                  <a:lnTo>
                    <a:pt x="87376" y="33147"/>
                  </a:lnTo>
                  <a:lnTo>
                    <a:pt x="102235" y="28829"/>
                  </a:lnTo>
                  <a:lnTo>
                    <a:pt x="132461" y="24003"/>
                  </a:lnTo>
                  <a:lnTo>
                    <a:pt x="133350" y="28321"/>
                  </a:lnTo>
                  <a:lnTo>
                    <a:pt x="118999" y="32639"/>
                  </a:lnTo>
                  <a:lnTo>
                    <a:pt x="118110" y="28321"/>
                  </a:lnTo>
                  <a:lnTo>
                    <a:pt x="116586" y="24511"/>
                  </a:lnTo>
                  <a:lnTo>
                    <a:pt x="131064" y="20193"/>
                  </a:lnTo>
                  <a:lnTo>
                    <a:pt x="118491" y="44577"/>
                  </a:lnTo>
                  <a:lnTo>
                    <a:pt x="115189" y="42164"/>
                  </a:lnTo>
                  <a:lnTo>
                    <a:pt x="124714" y="30226"/>
                  </a:lnTo>
                  <a:lnTo>
                    <a:pt x="128143" y="32639"/>
                  </a:lnTo>
                  <a:lnTo>
                    <a:pt x="131445" y="35433"/>
                  </a:lnTo>
                  <a:lnTo>
                    <a:pt x="121920" y="46990"/>
                  </a:lnTo>
                  <a:lnTo>
                    <a:pt x="99822" y="68580"/>
                  </a:lnTo>
                  <a:lnTo>
                    <a:pt x="96393" y="65786"/>
                  </a:lnTo>
                  <a:lnTo>
                    <a:pt x="105537" y="54229"/>
                  </a:lnTo>
                  <a:lnTo>
                    <a:pt x="108966" y="56642"/>
                  </a:lnTo>
                  <a:lnTo>
                    <a:pt x="112268" y="59055"/>
                  </a:lnTo>
                  <a:lnTo>
                    <a:pt x="103124" y="70993"/>
                  </a:lnTo>
                  <a:lnTo>
                    <a:pt x="80645" y="92583"/>
                  </a:lnTo>
                  <a:lnTo>
                    <a:pt x="77216" y="89789"/>
                  </a:lnTo>
                  <a:lnTo>
                    <a:pt x="86868" y="77724"/>
                  </a:lnTo>
                  <a:lnTo>
                    <a:pt x="90170" y="80645"/>
                  </a:lnTo>
                  <a:lnTo>
                    <a:pt x="93599" y="83058"/>
                  </a:lnTo>
                  <a:lnTo>
                    <a:pt x="83947" y="94996"/>
                  </a:lnTo>
                  <a:lnTo>
                    <a:pt x="61849" y="116586"/>
                  </a:lnTo>
                  <a:lnTo>
                    <a:pt x="58547" y="113792"/>
                  </a:lnTo>
                  <a:lnTo>
                    <a:pt x="68072" y="101727"/>
                  </a:lnTo>
                  <a:lnTo>
                    <a:pt x="71501" y="104648"/>
                  </a:lnTo>
                  <a:lnTo>
                    <a:pt x="74803" y="107061"/>
                  </a:lnTo>
                  <a:lnTo>
                    <a:pt x="65278" y="118999"/>
                  </a:lnTo>
                  <a:lnTo>
                    <a:pt x="49403" y="132461"/>
                  </a:lnTo>
                  <a:lnTo>
                    <a:pt x="46101" y="130048"/>
                  </a:lnTo>
                  <a:lnTo>
                    <a:pt x="48895" y="125730"/>
                  </a:lnTo>
                  <a:lnTo>
                    <a:pt x="52324" y="128651"/>
                  </a:lnTo>
                  <a:lnTo>
                    <a:pt x="55626" y="131064"/>
                  </a:lnTo>
                  <a:lnTo>
                    <a:pt x="52705" y="135382"/>
                  </a:lnTo>
                  <a:lnTo>
                    <a:pt x="49403" y="132461"/>
                  </a:lnTo>
                  <a:lnTo>
                    <a:pt x="52705" y="135382"/>
                  </a:lnTo>
                  <a:lnTo>
                    <a:pt x="45085" y="131953"/>
                  </a:lnTo>
                  <a:lnTo>
                    <a:pt x="50800" y="122428"/>
                  </a:lnTo>
                  <a:lnTo>
                    <a:pt x="55118" y="123317"/>
                  </a:lnTo>
                  <a:lnTo>
                    <a:pt x="53213" y="132969"/>
                  </a:lnTo>
                  <a:lnTo>
                    <a:pt x="49403" y="132461"/>
                  </a:lnTo>
                  <a:lnTo>
                    <a:pt x="45085" y="131953"/>
                  </a:lnTo>
                  <a:lnTo>
                    <a:pt x="46482" y="121920"/>
                  </a:lnTo>
                  <a:lnTo>
                    <a:pt x="55118" y="92583"/>
                  </a:lnTo>
                  <a:lnTo>
                    <a:pt x="59436" y="93091"/>
                  </a:lnTo>
                  <a:lnTo>
                    <a:pt x="57150" y="107950"/>
                  </a:lnTo>
                  <a:lnTo>
                    <a:pt x="53213" y="107442"/>
                  </a:lnTo>
                  <a:lnTo>
                    <a:pt x="48895" y="107061"/>
                  </a:lnTo>
                  <a:lnTo>
                    <a:pt x="51308" y="91694"/>
                  </a:lnTo>
                  <a:lnTo>
                    <a:pt x="59944" y="62357"/>
                  </a:lnTo>
                  <a:lnTo>
                    <a:pt x="64262" y="62865"/>
                  </a:lnTo>
                  <a:lnTo>
                    <a:pt x="61849" y="77724"/>
                  </a:lnTo>
                  <a:lnTo>
                    <a:pt x="57531" y="77216"/>
                  </a:lnTo>
                  <a:lnTo>
                    <a:pt x="53213" y="76835"/>
                  </a:lnTo>
                  <a:lnTo>
                    <a:pt x="55626" y="61468"/>
                  </a:lnTo>
                  <a:lnTo>
                    <a:pt x="64262" y="32131"/>
                  </a:lnTo>
                  <a:lnTo>
                    <a:pt x="68580" y="32639"/>
                  </a:lnTo>
                  <a:lnTo>
                    <a:pt x="66167" y="48006"/>
                  </a:lnTo>
                  <a:lnTo>
                    <a:pt x="62357" y="46990"/>
                  </a:lnTo>
                  <a:lnTo>
                    <a:pt x="58039" y="46482"/>
                  </a:lnTo>
                  <a:lnTo>
                    <a:pt x="60452" y="31623"/>
                  </a:lnTo>
                  <a:lnTo>
                    <a:pt x="69088" y="1905"/>
                  </a:lnTo>
                  <a:lnTo>
                    <a:pt x="73406" y="2794"/>
                  </a:lnTo>
                  <a:lnTo>
                    <a:pt x="70993" y="17780"/>
                  </a:lnTo>
                  <a:lnTo>
                    <a:pt x="66675" y="17272"/>
                  </a:lnTo>
                  <a:lnTo>
                    <a:pt x="62357" y="16256"/>
                  </a:lnTo>
                  <a:lnTo>
                    <a:pt x="64770" y="1397"/>
                  </a:lnTo>
                  <a:lnTo>
                    <a:pt x="82042" y="14859"/>
                  </a:lnTo>
                  <a:lnTo>
                    <a:pt x="78740" y="17272"/>
                  </a:lnTo>
                  <a:lnTo>
                    <a:pt x="70485" y="4318"/>
                  </a:lnTo>
                  <a:lnTo>
                    <a:pt x="74422" y="1905"/>
                  </a:lnTo>
                  <a:lnTo>
                    <a:pt x="77724" y="0"/>
                  </a:lnTo>
                  <a:lnTo>
                    <a:pt x="85852" y="12954"/>
                  </a:lnTo>
                  <a:lnTo>
                    <a:pt x="97917" y="41275"/>
                  </a:lnTo>
                  <a:lnTo>
                    <a:pt x="94107" y="43688"/>
                  </a:lnTo>
                  <a:lnTo>
                    <a:pt x="86360" y="30226"/>
                  </a:lnTo>
                  <a:lnTo>
                    <a:pt x="89789" y="28321"/>
                  </a:lnTo>
                  <a:lnTo>
                    <a:pt x="93599" y="25908"/>
                  </a:lnTo>
                  <a:lnTo>
                    <a:pt x="101219" y="38862"/>
                  </a:lnTo>
                  <a:lnTo>
                    <a:pt x="113284" y="67691"/>
                  </a:lnTo>
                  <a:lnTo>
                    <a:pt x="109855" y="69596"/>
                  </a:lnTo>
                  <a:lnTo>
                    <a:pt x="101727" y="56642"/>
                  </a:lnTo>
                  <a:lnTo>
                    <a:pt x="105537" y="54229"/>
                  </a:lnTo>
                  <a:lnTo>
                    <a:pt x="108966" y="52324"/>
                  </a:lnTo>
                  <a:lnTo>
                    <a:pt x="117094" y="65278"/>
                  </a:lnTo>
                  <a:lnTo>
                    <a:pt x="129032" y="93599"/>
                  </a:lnTo>
                  <a:lnTo>
                    <a:pt x="125222" y="96012"/>
                  </a:lnTo>
                  <a:lnTo>
                    <a:pt x="117602" y="82550"/>
                  </a:lnTo>
                  <a:lnTo>
                    <a:pt x="120904" y="80645"/>
                  </a:lnTo>
                  <a:lnTo>
                    <a:pt x="124714" y="78232"/>
                  </a:lnTo>
                  <a:lnTo>
                    <a:pt x="132461" y="91694"/>
                  </a:lnTo>
                  <a:lnTo>
                    <a:pt x="115189" y="96901"/>
                  </a:lnTo>
                  <a:lnTo>
                    <a:pt x="116586" y="93091"/>
                  </a:lnTo>
                  <a:lnTo>
                    <a:pt x="131064" y="97409"/>
                  </a:lnTo>
                  <a:lnTo>
                    <a:pt x="130048" y="101219"/>
                  </a:lnTo>
                  <a:lnTo>
                    <a:pt x="128651" y="105537"/>
                  </a:lnTo>
                  <a:lnTo>
                    <a:pt x="114173" y="101219"/>
                  </a:lnTo>
                  <a:lnTo>
                    <a:pt x="85852" y="88265"/>
                  </a:lnTo>
                  <a:lnTo>
                    <a:pt x="87376" y="84455"/>
                  </a:lnTo>
                  <a:lnTo>
                    <a:pt x="101727" y="88773"/>
                  </a:lnTo>
                  <a:lnTo>
                    <a:pt x="100711" y="92583"/>
                  </a:lnTo>
                  <a:lnTo>
                    <a:pt x="99314" y="96901"/>
                  </a:lnTo>
                  <a:lnTo>
                    <a:pt x="84963" y="92583"/>
                  </a:lnTo>
                  <a:lnTo>
                    <a:pt x="57150" y="80137"/>
                  </a:lnTo>
                  <a:lnTo>
                    <a:pt x="58039" y="75819"/>
                  </a:lnTo>
                  <a:lnTo>
                    <a:pt x="72390" y="80137"/>
                  </a:lnTo>
                  <a:lnTo>
                    <a:pt x="71501" y="84455"/>
                  </a:lnTo>
                  <a:lnTo>
                    <a:pt x="70485" y="88265"/>
                  </a:lnTo>
                  <a:lnTo>
                    <a:pt x="55626" y="83947"/>
                  </a:lnTo>
                  <a:lnTo>
                    <a:pt x="27813" y="71501"/>
                  </a:lnTo>
                  <a:lnTo>
                    <a:pt x="28829" y="67183"/>
                  </a:lnTo>
                  <a:lnTo>
                    <a:pt x="43688" y="71501"/>
                  </a:lnTo>
                  <a:lnTo>
                    <a:pt x="42164" y="75819"/>
                  </a:lnTo>
                  <a:lnTo>
                    <a:pt x="41275" y="79629"/>
                  </a:lnTo>
                  <a:lnTo>
                    <a:pt x="26416" y="75311"/>
                  </a:lnTo>
                  <a:lnTo>
                    <a:pt x="889" y="63373"/>
                  </a:lnTo>
                  <a:lnTo>
                    <a:pt x="2413" y="59436"/>
                  </a:lnTo>
                  <a:lnTo>
                    <a:pt x="14351" y="62865"/>
                  </a:lnTo>
                  <a:lnTo>
                    <a:pt x="12954" y="67183"/>
                  </a:lnTo>
                  <a:lnTo>
                    <a:pt x="11938" y="70993"/>
                  </a:lnTo>
                  <a:lnTo>
                    <a:pt x="0" y="67691"/>
                  </a:lnTo>
                  <a:lnTo>
                    <a:pt x="889" y="63373"/>
                  </a:lnTo>
                  <a:lnTo>
                    <a:pt x="0" y="67691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90118" y="4159250"/>
              <a:ext cx="133859" cy="135383"/>
            </a:xfrm>
            <a:custGeom>
              <a:avLst/>
              <a:gdLst/>
              <a:ahLst/>
              <a:cxnLst/>
              <a:rect l="0" t="0" r="0" b="0"/>
              <a:pathLst>
                <a:path w="133859" h="135383">
                  <a:moveTo>
                    <a:pt x="15748" y="59055"/>
                  </a:moveTo>
                  <a:lnTo>
                    <a:pt x="17272" y="63373"/>
                  </a:lnTo>
                  <a:lnTo>
                    <a:pt x="2286" y="67691"/>
                  </a:lnTo>
                  <a:lnTo>
                    <a:pt x="1397" y="63881"/>
                  </a:lnTo>
                  <a:lnTo>
                    <a:pt x="0" y="59563"/>
                  </a:lnTo>
                  <a:lnTo>
                    <a:pt x="14859" y="55245"/>
                  </a:lnTo>
                  <a:lnTo>
                    <a:pt x="45085" y="50419"/>
                  </a:lnTo>
                  <a:lnTo>
                    <a:pt x="46482" y="54737"/>
                  </a:lnTo>
                  <a:lnTo>
                    <a:pt x="31623" y="59055"/>
                  </a:lnTo>
                  <a:lnTo>
                    <a:pt x="30607" y="54737"/>
                  </a:lnTo>
                  <a:lnTo>
                    <a:pt x="29210" y="50927"/>
                  </a:lnTo>
                  <a:lnTo>
                    <a:pt x="44069" y="46609"/>
                  </a:lnTo>
                  <a:lnTo>
                    <a:pt x="74295" y="41783"/>
                  </a:lnTo>
                  <a:lnTo>
                    <a:pt x="75311" y="45593"/>
                  </a:lnTo>
                  <a:lnTo>
                    <a:pt x="60960" y="50419"/>
                  </a:lnTo>
                  <a:lnTo>
                    <a:pt x="59436" y="46101"/>
                  </a:lnTo>
                  <a:lnTo>
                    <a:pt x="58547" y="42291"/>
                  </a:lnTo>
                  <a:lnTo>
                    <a:pt x="72898" y="37973"/>
                  </a:lnTo>
                  <a:lnTo>
                    <a:pt x="103632" y="33147"/>
                  </a:lnTo>
                  <a:lnTo>
                    <a:pt x="104521" y="36957"/>
                  </a:lnTo>
                  <a:lnTo>
                    <a:pt x="90170" y="41275"/>
                  </a:lnTo>
                  <a:lnTo>
                    <a:pt x="88773" y="37465"/>
                  </a:lnTo>
                  <a:lnTo>
                    <a:pt x="87757" y="33147"/>
                  </a:lnTo>
                  <a:lnTo>
                    <a:pt x="102235" y="28829"/>
                  </a:lnTo>
                  <a:lnTo>
                    <a:pt x="132842" y="24003"/>
                  </a:lnTo>
                  <a:lnTo>
                    <a:pt x="133858" y="28321"/>
                  </a:lnTo>
                  <a:lnTo>
                    <a:pt x="119507" y="32639"/>
                  </a:lnTo>
                  <a:lnTo>
                    <a:pt x="117983" y="28829"/>
                  </a:lnTo>
                  <a:lnTo>
                    <a:pt x="117094" y="24511"/>
                  </a:lnTo>
                  <a:lnTo>
                    <a:pt x="131445" y="20193"/>
                  </a:lnTo>
                  <a:lnTo>
                    <a:pt x="118999" y="44704"/>
                  </a:lnTo>
                  <a:lnTo>
                    <a:pt x="115570" y="42291"/>
                  </a:lnTo>
                  <a:lnTo>
                    <a:pt x="124714" y="30226"/>
                  </a:lnTo>
                  <a:lnTo>
                    <a:pt x="128143" y="32639"/>
                  </a:lnTo>
                  <a:lnTo>
                    <a:pt x="131445" y="35560"/>
                  </a:lnTo>
                  <a:lnTo>
                    <a:pt x="122301" y="47498"/>
                  </a:lnTo>
                  <a:lnTo>
                    <a:pt x="99822" y="68707"/>
                  </a:lnTo>
                  <a:lnTo>
                    <a:pt x="96393" y="66294"/>
                  </a:lnTo>
                  <a:lnTo>
                    <a:pt x="106045" y="54229"/>
                  </a:lnTo>
                  <a:lnTo>
                    <a:pt x="109347" y="56642"/>
                  </a:lnTo>
                  <a:lnTo>
                    <a:pt x="112776" y="59563"/>
                  </a:lnTo>
                  <a:lnTo>
                    <a:pt x="103124" y="71501"/>
                  </a:lnTo>
                  <a:lnTo>
                    <a:pt x="81026" y="92710"/>
                  </a:lnTo>
                  <a:lnTo>
                    <a:pt x="77724" y="89789"/>
                  </a:lnTo>
                  <a:lnTo>
                    <a:pt x="87249" y="78232"/>
                  </a:lnTo>
                  <a:lnTo>
                    <a:pt x="90678" y="80645"/>
                  </a:lnTo>
                  <a:lnTo>
                    <a:pt x="93980" y="83058"/>
                  </a:lnTo>
                  <a:lnTo>
                    <a:pt x="84455" y="94996"/>
                  </a:lnTo>
                  <a:lnTo>
                    <a:pt x="62357" y="116713"/>
                  </a:lnTo>
                  <a:lnTo>
                    <a:pt x="58928" y="113792"/>
                  </a:lnTo>
                  <a:lnTo>
                    <a:pt x="68072" y="101727"/>
                  </a:lnTo>
                  <a:lnTo>
                    <a:pt x="71501" y="104648"/>
                  </a:lnTo>
                  <a:lnTo>
                    <a:pt x="74803" y="107061"/>
                  </a:lnTo>
                  <a:lnTo>
                    <a:pt x="65659" y="118999"/>
                  </a:lnTo>
                  <a:lnTo>
                    <a:pt x="49403" y="132461"/>
                  </a:lnTo>
                  <a:lnTo>
                    <a:pt x="45974" y="130048"/>
                  </a:lnTo>
                  <a:lnTo>
                    <a:pt x="49403" y="125730"/>
                  </a:lnTo>
                  <a:lnTo>
                    <a:pt x="52705" y="128651"/>
                  </a:lnTo>
                  <a:lnTo>
                    <a:pt x="56134" y="131064"/>
                  </a:lnTo>
                  <a:lnTo>
                    <a:pt x="52705" y="135382"/>
                  </a:lnTo>
                  <a:lnTo>
                    <a:pt x="49403" y="132461"/>
                  </a:lnTo>
                  <a:lnTo>
                    <a:pt x="52705" y="135382"/>
                  </a:lnTo>
                  <a:lnTo>
                    <a:pt x="45593" y="131953"/>
                  </a:lnTo>
                  <a:lnTo>
                    <a:pt x="50800" y="122936"/>
                  </a:lnTo>
                  <a:lnTo>
                    <a:pt x="55118" y="123317"/>
                  </a:lnTo>
                  <a:lnTo>
                    <a:pt x="53721" y="133477"/>
                  </a:lnTo>
                  <a:lnTo>
                    <a:pt x="49403" y="132461"/>
                  </a:lnTo>
                  <a:lnTo>
                    <a:pt x="45593" y="131953"/>
                  </a:lnTo>
                  <a:lnTo>
                    <a:pt x="46990" y="121920"/>
                  </a:lnTo>
                  <a:lnTo>
                    <a:pt x="55626" y="92710"/>
                  </a:lnTo>
                  <a:lnTo>
                    <a:pt x="59944" y="93091"/>
                  </a:lnTo>
                  <a:lnTo>
                    <a:pt x="57531" y="107950"/>
                  </a:lnTo>
                  <a:lnTo>
                    <a:pt x="53213" y="107569"/>
                  </a:lnTo>
                  <a:lnTo>
                    <a:pt x="48895" y="107061"/>
                  </a:lnTo>
                  <a:lnTo>
                    <a:pt x="51308" y="91694"/>
                  </a:lnTo>
                  <a:lnTo>
                    <a:pt x="59944" y="62357"/>
                  </a:lnTo>
                  <a:lnTo>
                    <a:pt x="64262" y="62865"/>
                  </a:lnTo>
                  <a:lnTo>
                    <a:pt x="61849" y="78232"/>
                  </a:lnTo>
                  <a:lnTo>
                    <a:pt x="58039" y="77343"/>
                  </a:lnTo>
                  <a:lnTo>
                    <a:pt x="53721" y="76835"/>
                  </a:lnTo>
                  <a:lnTo>
                    <a:pt x="56134" y="61976"/>
                  </a:lnTo>
                  <a:lnTo>
                    <a:pt x="64770" y="32131"/>
                  </a:lnTo>
                  <a:lnTo>
                    <a:pt x="69088" y="33147"/>
                  </a:lnTo>
                  <a:lnTo>
                    <a:pt x="66675" y="48006"/>
                  </a:lnTo>
                  <a:lnTo>
                    <a:pt x="62357" y="47498"/>
                  </a:lnTo>
                  <a:lnTo>
                    <a:pt x="58039" y="46609"/>
                  </a:lnTo>
                  <a:lnTo>
                    <a:pt x="60452" y="31750"/>
                  </a:lnTo>
                  <a:lnTo>
                    <a:pt x="69088" y="1905"/>
                  </a:lnTo>
                  <a:lnTo>
                    <a:pt x="73406" y="2921"/>
                  </a:lnTo>
                  <a:lnTo>
                    <a:pt x="70993" y="17780"/>
                  </a:lnTo>
                  <a:lnTo>
                    <a:pt x="67183" y="17272"/>
                  </a:lnTo>
                  <a:lnTo>
                    <a:pt x="62865" y="16383"/>
                  </a:lnTo>
                  <a:lnTo>
                    <a:pt x="65278" y="1397"/>
                  </a:lnTo>
                  <a:lnTo>
                    <a:pt x="82550" y="15367"/>
                  </a:lnTo>
                  <a:lnTo>
                    <a:pt x="78613" y="17272"/>
                  </a:lnTo>
                  <a:lnTo>
                    <a:pt x="70993" y="4318"/>
                  </a:lnTo>
                  <a:lnTo>
                    <a:pt x="74295" y="1905"/>
                  </a:lnTo>
                  <a:lnTo>
                    <a:pt x="78232" y="0"/>
                  </a:lnTo>
                  <a:lnTo>
                    <a:pt x="85852" y="12954"/>
                  </a:lnTo>
                  <a:lnTo>
                    <a:pt x="97917" y="41275"/>
                  </a:lnTo>
                  <a:lnTo>
                    <a:pt x="94488" y="43688"/>
                  </a:lnTo>
                  <a:lnTo>
                    <a:pt x="86360" y="30226"/>
                  </a:lnTo>
                  <a:lnTo>
                    <a:pt x="90170" y="28321"/>
                  </a:lnTo>
                  <a:lnTo>
                    <a:pt x="93599" y="25908"/>
                  </a:lnTo>
                  <a:lnTo>
                    <a:pt x="101727" y="39370"/>
                  </a:lnTo>
                  <a:lnTo>
                    <a:pt x="113665" y="67691"/>
                  </a:lnTo>
                  <a:lnTo>
                    <a:pt x="109855" y="69596"/>
                  </a:lnTo>
                  <a:lnTo>
                    <a:pt x="102235" y="56642"/>
                  </a:lnTo>
                  <a:lnTo>
                    <a:pt x="105537" y="54229"/>
                  </a:lnTo>
                  <a:lnTo>
                    <a:pt x="109347" y="52324"/>
                  </a:lnTo>
                  <a:lnTo>
                    <a:pt x="117094" y="65278"/>
                  </a:lnTo>
                  <a:lnTo>
                    <a:pt x="129032" y="93599"/>
                  </a:lnTo>
                  <a:lnTo>
                    <a:pt x="125730" y="96012"/>
                  </a:lnTo>
                  <a:lnTo>
                    <a:pt x="117475" y="82550"/>
                  </a:lnTo>
                  <a:lnTo>
                    <a:pt x="121412" y="80645"/>
                  </a:lnTo>
                  <a:lnTo>
                    <a:pt x="125222" y="78232"/>
                  </a:lnTo>
                  <a:lnTo>
                    <a:pt x="132842" y="91694"/>
                  </a:lnTo>
                  <a:lnTo>
                    <a:pt x="115570" y="97409"/>
                  </a:lnTo>
                  <a:lnTo>
                    <a:pt x="116586" y="93091"/>
                  </a:lnTo>
                  <a:lnTo>
                    <a:pt x="131445" y="97409"/>
                  </a:lnTo>
                  <a:lnTo>
                    <a:pt x="130048" y="101346"/>
                  </a:lnTo>
                  <a:lnTo>
                    <a:pt x="129032" y="105664"/>
                  </a:lnTo>
                  <a:lnTo>
                    <a:pt x="114173" y="101346"/>
                  </a:lnTo>
                  <a:lnTo>
                    <a:pt x="86360" y="88773"/>
                  </a:lnTo>
                  <a:lnTo>
                    <a:pt x="87757" y="84455"/>
                  </a:lnTo>
                  <a:lnTo>
                    <a:pt x="102235" y="88773"/>
                  </a:lnTo>
                  <a:lnTo>
                    <a:pt x="100711" y="93091"/>
                  </a:lnTo>
                  <a:lnTo>
                    <a:pt x="99822" y="97028"/>
                  </a:lnTo>
                  <a:lnTo>
                    <a:pt x="85344" y="92710"/>
                  </a:lnTo>
                  <a:lnTo>
                    <a:pt x="57023" y="80137"/>
                  </a:lnTo>
                  <a:lnTo>
                    <a:pt x="58547" y="75819"/>
                  </a:lnTo>
                  <a:lnTo>
                    <a:pt x="72898" y="80137"/>
                  </a:lnTo>
                  <a:lnTo>
                    <a:pt x="71882" y="84455"/>
                  </a:lnTo>
                  <a:lnTo>
                    <a:pt x="70485" y="88392"/>
                  </a:lnTo>
                  <a:lnTo>
                    <a:pt x="56134" y="84074"/>
                  </a:lnTo>
                  <a:lnTo>
                    <a:pt x="27813" y="71501"/>
                  </a:lnTo>
                  <a:lnTo>
                    <a:pt x="29210" y="67183"/>
                  </a:lnTo>
                  <a:lnTo>
                    <a:pt x="43561" y="71501"/>
                  </a:lnTo>
                  <a:lnTo>
                    <a:pt x="42672" y="75819"/>
                  </a:lnTo>
                  <a:lnTo>
                    <a:pt x="41275" y="79629"/>
                  </a:lnTo>
                  <a:lnTo>
                    <a:pt x="26797" y="75311"/>
                  </a:lnTo>
                  <a:lnTo>
                    <a:pt x="1397" y="63881"/>
                  </a:lnTo>
                  <a:lnTo>
                    <a:pt x="2286" y="59563"/>
                  </a:lnTo>
                  <a:lnTo>
                    <a:pt x="14351" y="62865"/>
                  </a:lnTo>
                  <a:lnTo>
                    <a:pt x="13335" y="67183"/>
                  </a:lnTo>
                  <a:lnTo>
                    <a:pt x="11938" y="70993"/>
                  </a:lnTo>
                  <a:lnTo>
                    <a:pt x="0" y="67691"/>
                  </a:lnTo>
                  <a:lnTo>
                    <a:pt x="1397" y="63881"/>
                  </a:lnTo>
                  <a:lnTo>
                    <a:pt x="0" y="67691"/>
                  </a:lnTo>
                  <a:lnTo>
                    <a:pt x="0" y="5956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6222" y="4795266"/>
              <a:ext cx="138685" cy="121413"/>
            </a:xfrm>
            <a:custGeom>
              <a:avLst/>
              <a:gdLst/>
              <a:ahLst/>
              <a:cxnLst/>
              <a:rect l="0" t="0" r="0" b="0"/>
              <a:pathLst>
                <a:path w="138685" h="121413">
                  <a:moveTo>
                    <a:pt x="17780" y="29718"/>
                  </a:moveTo>
                  <a:lnTo>
                    <a:pt x="17272" y="34036"/>
                  </a:lnTo>
                  <a:lnTo>
                    <a:pt x="2413" y="31242"/>
                  </a:lnTo>
                  <a:lnTo>
                    <a:pt x="2921" y="27305"/>
                  </a:lnTo>
                  <a:lnTo>
                    <a:pt x="3810" y="22987"/>
                  </a:lnTo>
                  <a:lnTo>
                    <a:pt x="18669" y="25400"/>
                  </a:lnTo>
                  <a:lnTo>
                    <a:pt x="48006" y="35052"/>
                  </a:lnTo>
                  <a:lnTo>
                    <a:pt x="47498" y="38862"/>
                  </a:lnTo>
                  <a:lnTo>
                    <a:pt x="32131" y="36449"/>
                  </a:lnTo>
                  <a:lnTo>
                    <a:pt x="33147" y="32131"/>
                  </a:lnTo>
                  <a:lnTo>
                    <a:pt x="33655" y="28321"/>
                  </a:lnTo>
                  <a:lnTo>
                    <a:pt x="48895" y="30734"/>
                  </a:lnTo>
                  <a:lnTo>
                    <a:pt x="78232" y="39878"/>
                  </a:lnTo>
                  <a:lnTo>
                    <a:pt x="77216" y="44196"/>
                  </a:lnTo>
                  <a:lnTo>
                    <a:pt x="62357" y="41783"/>
                  </a:lnTo>
                  <a:lnTo>
                    <a:pt x="62865" y="37465"/>
                  </a:lnTo>
                  <a:lnTo>
                    <a:pt x="63881" y="33147"/>
                  </a:lnTo>
                  <a:lnTo>
                    <a:pt x="78740" y="35941"/>
                  </a:lnTo>
                  <a:lnTo>
                    <a:pt x="107950" y="45085"/>
                  </a:lnTo>
                  <a:lnTo>
                    <a:pt x="107569" y="49403"/>
                  </a:lnTo>
                  <a:lnTo>
                    <a:pt x="92202" y="46990"/>
                  </a:lnTo>
                  <a:lnTo>
                    <a:pt x="93091" y="42672"/>
                  </a:lnTo>
                  <a:lnTo>
                    <a:pt x="93599" y="38354"/>
                  </a:lnTo>
                  <a:lnTo>
                    <a:pt x="108966" y="41275"/>
                  </a:lnTo>
                  <a:lnTo>
                    <a:pt x="138176" y="50419"/>
                  </a:lnTo>
                  <a:lnTo>
                    <a:pt x="137287" y="54737"/>
                  </a:lnTo>
                  <a:lnTo>
                    <a:pt x="122428" y="51816"/>
                  </a:lnTo>
                  <a:lnTo>
                    <a:pt x="123317" y="48006"/>
                  </a:lnTo>
                  <a:lnTo>
                    <a:pt x="123825" y="43688"/>
                  </a:lnTo>
                  <a:lnTo>
                    <a:pt x="138684" y="46101"/>
                  </a:lnTo>
                  <a:lnTo>
                    <a:pt x="116586" y="62357"/>
                  </a:lnTo>
                  <a:lnTo>
                    <a:pt x="114681" y="58547"/>
                  </a:lnTo>
                  <a:lnTo>
                    <a:pt x="128651" y="52324"/>
                  </a:lnTo>
                  <a:lnTo>
                    <a:pt x="130556" y="56134"/>
                  </a:lnTo>
                  <a:lnTo>
                    <a:pt x="131953" y="59944"/>
                  </a:lnTo>
                  <a:lnTo>
                    <a:pt x="118491" y="66294"/>
                  </a:lnTo>
                  <a:lnTo>
                    <a:pt x="88773" y="75819"/>
                  </a:lnTo>
                  <a:lnTo>
                    <a:pt x="87376" y="72009"/>
                  </a:lnTo>
                  <a:lnTo>
                    <a:pt x="100838" y="65278"/>
                  </a:lnTo>
                  <a:lnTo>
                    <a:pt x="102743" y="69088"/>
                  </a:lnTo>
                  <a:lnTo>
                    <a:pt x="104648" y="72898"/>
                  </a:lnTo>
                  <a:lnTo>
                    <a:pt x="90678" y="79629"/>
                  </a:lnTo>
                  <a:lnTo>
                    <a:pt x="61468" y="88773"/>
                  </a:lnTo>
                  <a:lnTo>
                    <a:pt x="59563" y="84963"/>
                  </a:lnTo>
                  <a:lnTo>
                    <a:pt x="73406" y="78232"/>
                  </a:lnTo>
                  <a:lnTo>
                    <a:pt x="75311" y="82042"/>
                  </a:lnTo>
                  <a:lnTo>
                    <a:pt x="77216" y="85979"/>
                  </a:lnTo>
                  <a:lnTo>
                    <a:pt x="63373" y="92583"/>
                  </a:lnTo>
                  <a:lnTo>
                    <a:pt x="34036" y="101727"/>
                  </a:lnTo>
                  <a:lnTo>
                    <a:pt x="32131" y="97917"/>
                  </a:lnTo>
                  <a:lnTo>
                    <a:pt x="46101" y="91186"/>
                  </a:lnTo>
                  <a:lnTo>
                    <a:pt x="47498" y="94996"/>
                  </a:lnTo>
                  <a:lnTo>
                    <a:pt x="49403" y="98933"/>
                  </a:lnTo>
                  <a:lnTo>
                    <a:pt x="35560" y="105537"/>
                  </a:lnTo>
                  <a:lnTo>
                    <a:pt x="15367" y="110363"/>
                  </a:lnTo>
                  <a:lnTo>
                    <a:pt x="13462" y="106553"/>
                  </a:lnTo>
                  <a:lnTo>
                    <a:pt x="18288" y="104140"/>
                  </a:lnTo>
                  <a:lnTo>
                    <a:pt x="20193" y="107950"/>
                  </a:lnTo>
                  <a:lnTo>
                    <a:pt x="22098" y="111887"/>
                  </a:lnTo>
                  <a:lnTo>
                    <a:pt x="17272" y="114173"/>
                  </a:lnTo>
                  <a:lnTo>
                    <a:pt x="15367" y="110363"/>
                  </a:lnTo>
                  <a:lnTo>
                    <a:pt x="17272" y="114173"/>
                  </a:lnTo>
                  <a:lnTo>
                    <a:pt x="11938" y="107950"/>
                  </a:lnTo>
                  <a:lnTo>
                    <a:pt x="21082" y="102235"/>
                  </a:lnTo>
                  <a:lnTo>
                    <a:pt x="24511" y="104648"/>
                  </a:lnTo>
                  <a:lnTo>
                    <a:pt x="18669" y="112776"/>
                  </a:lnTo>
                  <a:lnTo>
                    <a:pt x="15367" y="110363"/>
                  </a:lnTo>
                  <a:lnTo>
                    <a:pt x="11938" y="107950"/>
                  </a:lnTo>
                  <a:lnTo>
                    <a:pt x="17780" y="99822"/>
                  </a:lnTo>
                  <a:lnTo>
                    <a:pt x="38862" y="77216"/>
                  </a:lnTo>
                  <a:lnTo>
                    <a:pt x="42291" y="79629"/>
                  </a:lnTo>
                  <a:lnTo>
                    <a:pt x="33655" y="92202"/>
                  </a:lnTo>
                  <a:lnTo>
                    <a:pt x="29718" y="89789"/>
                  </a:lnTo>
                  <a:lnTo>
                    <a:pt x="26416" y="87376"/>
                  </a:lnTo>
                  <a:lnTo>
                    <a:pt x="35052" y="74930"/>
                  </a:lnTo>
                  <a:lnTo>
                    <a:pt x="56134" y="52324"/>
                  </a:lnTo>
                  <a:lnTo>
                    <a:pt x="59563" y="54737"/>
                  </a:lnTo>
                  <a:lnTo>
                    <a:pt x="50927" y="67183"/>
                  </a:lnTo>
                  <a:lnTo>
                    <a:pt x="47498" y="64770"/>
                  </a:lnTo>
                  <a:lnTo>
                    <a:pt x="44196" y="62357"/>
                  </a:lnTo>
                  <a:lnTo>
                    <a:pt x="52832" y="49911"/>
                  </a:lnTo>
                  <a:lnTo>
                    <a:pt x="73406" y="27305"/>
                  </a:lnTo>
                  <a:lnTo>
                    <a:pt x="77216" y="29718"/>
                  </a:lnTo>
                  <a:lnTo>
                    <a:pt x="68199" y="42291"/>
                  </a:lnTo>
                  <a:lnTo>
                    <a:pt x="64770" y="39878"/>
                  </a:lnTo>
                  <a:lnTo>
                    <a:pt x="61468" y="37465"/>
                  </a:lnTo>
                  <a:lnTo>
                    <a:pt x="70104" y="25019"/>
                  </a:lnTo>
                  <a:lnTo>
                    <a:pt x="91186" y="2413"/>
                  </a:lnTo>
                  <a:lnTo>
                    <a:pt x="94615" y="4826"/>
                  </a:lnTo>
                  <a:lnTo>
                    <a:pt x="85852" y="17272"/>
                  </a:lnTo>
                  <a:lnTo>
                    <a:pt x="82550" y="14859"/>
                  </a:lnTo>
                  <a:lnTo>
                    <a:pt x="79248" y="12446"/>
                  </a:lnTo>
                  <a:lnTo>
                    <a:pt x="87884" y="0"/>
                  </a:lnTo>
                  <a:lnTo>
                    <a:pt x="96901" y="19685"/>
                  </a:lnTo>
                  <a:lnTo>
                    <a:pt x="92583" y="20193"/>
                  </a:lnTo>
                  <a:lnTo>
                    <a:pt x="91694" y="4826"/>
                  </a:lnTo>
                  <a:lnTo>
                    <a:pt x="96012" y="4826"/>
                  </a:lnTo>
                  <a:lnTo>
                    <a:pt x="100330" y="4318"/>
                  </a:lnTo>
                  <a:lnTo>
                    <a:pt x="101219" y="19685"/>
                  </a:lnTo>
                  <a:lnTo>
                    <a:pt x="99314" y="50419"/>
                  </a:lnTo>
                  <a:lnTo>
                    <a:pt x="94996" y="50419"/>
                  </a:lnTo>
                  <a:lnTo>
                    <a:pt x="94107" y="35560"/>
                  </a:lnTo>
                  <a:lnTo>
                    <a:pt x="98425" y="35052"/>
                  </a:lnTo>
                  <a:lnTo>
                    <a:pt x="102235" y="34544"/>
                  </a:lnTo>
                  <a:lnTo>
                    <a:pt x="103632" y="49911"/>
                  </a:lnTo>
                  <a:lnTo>
                    <a:pt x="101727" y="80645"/>
                  </a:lnTo>
                  <a:lnTo>
                    <a:pt x="97409" y="81153"/>
                  </a:lnTo>
                  <a:lnTo>
                    <a:pt x="96520" y="65786"/>
                  </a:lnTo>
                  <a:lnTo>
                    <a:pt x="100838" y="65278"/>
                  </a:lnTo>
                  <a:lnTo>
                    <a:pt x="104648" y="65278"/>
                  </a:lnTo>
                  <a:lnTo>
                    <a:pt x="106045" y="80137"/>
                  </a:lnTo>
                  <a:lnTo>
                    <a:pt x="104140" y="110871"/>
                  </a:lnTo>
                  <a:lnTo>
                    <a:pt x="99822" y="111379"/>
                  </a:lnTo>
                  <a:lnTo>
                    <a:pt x="98933" y="96012"/>
                  </a:lnTo>
                  <a:lnTo>
                    <a:pt x="102743" y="96012"/>
                  </a:lnTo>
                  <a:lnTo>
                    <a:pt x="107061" y="95504"/>
                  </a:lnTo>
                  <a:lnTo>
                    <a:pt x="108458" y="110871"/>
                  </a:lnTo>
                  <a:lnTo>
                    <a:pt x="90170" y="107950"/>
                  </a:lnTo>
                  <a:lnTo>
                    <a:pt x="93091" y="105156"/>
                  </a:lnTo>
                  <a:lnTo>
                    <a:pt x="104648" y="115697"/>
                  </a:lnTo>
                  <a:lnTo>
                    <a:pt x="101727" y="118618"/>
                  </a:lnTo>
                  <a:lnTo>
                    <a:pt x="98933" y="121412"/>
                  </a:lnTo>
                  <a:lnTo>
                    <a:pt x="87376" y="111379"/>
                  </a:lnTo>
                  <a:lnTo>
                    <a:pt x="68199" y="87376"/>
                  </a:lnTo>
                  <a:lnTo>
                    <a:pt x="70993" y="84455"/>
                  </a:lnTo>
                  <a:lnTo>
                    <a:pt x="82042" y="94615"/>
                  </a:lnTo>
                  <a:lnTo>
                    <a:pt x="79248" y="97917"/>
                  </a:lnTo>
                  <a:lnTo>
                    <a:pt x="76327" y="100838"/>
                  </a:lnTo>
                  <a:lnTo>
                    <a:pt x="65278" y="90678"/>
                  </a:lnTo>
                  <a:lnTo>
                    <a:pt x="45593" y="66675"/>
                  </a:lnTo>
                  <a:lnTo>
                    <a:pt x="48514" y="63881"/>
                  </a:lnTo>
                  <a:lnTo>
                    <a:pt x="59563" y="73914"/>
                  </a:lnTo>
                  <a:lnTo>
                    <a:pt x="56642" y="77216"/>
                  </a:lnTo>
                  <a:lnTo>
                    <a:pt x="53721" y="80137"/>
                  </a:lnTo>
                  <a:lnTo>
                    <a:pt x="42672" y="70104"/>
                  </a:lnTo>
                  <a:lnTo>
                    <a:pt x="23495" y="46101"/>
                  </a:lnTo>
                  <a:lnTo>
                    <a:pt x="26416" y="43180"/>
                  </a:lnTo>
                  <a:lnTo>
                    <a:pt x="37465" y="53213"/>
                  </a:lnTo>
                  <a:lnTo>
                    <a:pt x="34544" y="56642"/>
                  </a:lnTo>
                  <a:lnTo>
                    <a:pt x="31623" y="59563"/>
                  </a:lnTo>
                  <a:lnTo>
                    <a:pt x="20574" y="48895"/>
                  </a:lnTo>
                  <a:lnTo>
                    <a:pt x="2921" y="27305"/>
                  </a:lnTo>
                  <a:lnTo>
                    <a:pt x="5715" y="24003"/>
                  </a:lnTo>
                  <a:lnTo>
                    <a:pt x="14859" y="32639"/>
                  </a:lnTo>
                  <a:lnTo>
                    <a:pt x="11938" y="35560"/>
                  </a:lnTo>
                  <a:lnTo>
                    <a:pt x="9144" y="38862"/>
                  </a:lnTo>
                  <a:lnTo>
                    <a:pt x="0" y="30226"/>
                  </a:lnTo>
                  <a:lnTo>
                    <a:pt x="2921" y="27305"/>
                  </a:lnTo>
                  <a:lnTo>
                    <a:pt x="0" y="30226"/>
                  </a:lnTo>
                  <a:lnTo>
                    <a:pt x="3810" y="22987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7141" y="4616197"/>
              <a:ext cx="133986" cy="135383"/>
            </a:xfrm>
            <a:custGeom>
              <a:avLst/>
              <a:gdLst/>
              <a:ahLst/>
              <a:cxnLst/>
              <a:rect l="0" t="0" r="0" b="0"/>
              <a:pathLst>
                <a:path w="133986" h="135383">
                  <a:moveTo>
                    <a:pt x="15875" y="59055"/>
                  </a:moveTo>
                  <a:lnTo>
                    <a:pt x="17272" y="63372"/>
                  </a:lnTo>
                  <a:lnTo>
                    <a:pt x="2413" y="67691"/>
                  </a:lnTo>
                  <a:lnTo>
                    <a:pt x="1524" y="63881"/>
                  </a:lnTo>
                  <a:lnTo>
                    <a:pt x="0" y="59563"/>
                  </a:lnTo>
                  <a:lnTo>
                    <a:pt x="14859" y="55245"/>
                  </a:lnTo>
                  <a:lnTo>
                    <a:pt x="45212" y="50419"/>
                  </a:lnTo>
                  <a:lnTo>
                    <a:pt x="46609" y="54736"/>
                  </a:lnTo>
                  <a:lnTo>
                    <a:pt x="31750" y="59055"/>
                  </a:lnTo>
                  <a:lnTo>
                    <a:pt x="30734" y="54736"/>
                  </a:lnTo>
                  <a:lnTo>
                    <a:pt x="29337" y="50927"/>
                  </a:lnTo>
                  <a:lnTo>
                    <a:pt x="44196" y="46608"/>
                  </a:lnTo>
                  <a:lnTo>
                    <a:pt x="74422" y="41783"/>
                  </a:lnTo>
                  <a:lnTo>
                    <a:pt x="75438" y="45593"/>
                  </a:lnTo>
                  <a:lnTo>
                    <a:pt x="60960" y="50419"/>
                  </a:lnTo>
                  <a:lnTo>
                    <a:pt x="60071" y="46101"/>
                  </a:lnTo>
                  <a:lnTo>
                    <a:pt x="58547" y="42291"/>
                  </a:lnTo>
                  <a:lnTo>
                    <a:pt x="73025" y="37972"/>
                  </a:lnTo>
                  <a:lnTo>
                    <a:pt x="103759" y="33146"/>
                  </a:lnTo>
                  <a:lnTo>
                    <a:pt x="104648" y="36957"/>
                  </a:lnTo>
                  <a:lnTo>
                    <a:pt x="90297" y="41275"/>
                  </a:lnTo>
                  <a:lnTo>
                    <a:pt x="88773" y="37465"/>
                  </a:lnTo>
                  <a:lnTo>
                    <a:pt x="87884" y="33146"/>
                  </a:lnTo>
                  <a:lnTo>
                    <a:pt x="102235" y="28829"/>
                  </a:lnTo>
                  <a:lnTo>
                    <a:pt x="132969" y="24003"/>
                  </a:lnTo>
                  <a:lnTo>
                    <a:pt x="133985" y="28321"/>
                  </a:lnTo>
                  <a:lnTo>
                    <a:pt x="119507" y="32639"/>
                  </a:lnTo>
                  <a:lnTo>
                    <a:pt x="118110" y="28829"/>
                  </a:lnTo>
                  <a:lnTo>
                    <a:pt x="117094" y="24510"/>
                  </a:lnTo>
                  <a:lnTo>
                    <a:pt x="131572" y="20193"/>
                  </a:lnTo>
                  <a:lnTo>
                    <a:pt x="119126" y="44704"/>
                  </a:lnTo>
                  <a:lnTo>
                    <a:pt x="115697" y="42291"/>
                  </a:lnTo>
                  <a:lnTo>
                    <a:pt x="124841" y="30226"/>
                  </a:lnTo>
                  <a:lnTo>
                    <a:pt x="128143" y="32639"/>
                  </a:lnTo>
                  <a:lnTo>
                    <a:pt x="131572" y="35559"/>
                  </a:lnTo>
                  <a:lnTo>
                    <a:pt x="122428" y="47497"/>
                  </a:lnTo>
                  <a:lnTo>
                    <a:pt x="99822" y="68707"/>
                  </a:lnTo>
                  <a:lnTo>
                    <a:pt x="96520" y="66294"/>
                  </a:lnTo>
                  <a:lnTo>
                    <a:pt x="106172" y="54229"/>
                  </a:lnTo>
                  <a:lnTo>
                    <a:pt x="109474" y="56642"/>
                  </a:lnTo>
                  <a:lnTo>
                    <a:pt x="112776" y="59563"/>
                  </a:lnTo>
                  <a:lnTo>
                    <a:pt x="103251" y="71501"/>
                  </a:lnTo>
                  <a:lnTo>
                    <a:pt x="81153" y="92709"/>
                  </a:lnTo>
                  <a:lnTo>
                    <a:pt x="77851" y="89789"/>
                  </a:lnTo>
                  <a:lnTo>
                    <a:pt x="87376" y="78232"/>
                  </a:lnTo>
                  <a:lnTo>
                    <a:pt x="90805" y="80645"/>
                  </a:lnTo>
                  <a:lnTo>
                    <a:pt x="94107" y="83058"/>
                  </a:lnTo>
                  <a:lnTo>
                    <a:pt x="84455" y="95122"/>
                  </a:lnTo>
                  <a:lnTo>
                    <a:pt x="62484" y="116713"/>
                  </a:lnTo>
                  <a:lnTo>
                    <a:pt x="59055" y="113792"/>
                  </a:lnTo>
                  <a:lnTo>
                    <a:pt x="68199" y="101727"/>
                  </a:lnTo>
                  <a:lnTo>
                    <a:pt x="71501" y="104647"/>
                  </a:lnTo>
                  <a:lnTo>
                    <a:pt x="74930" y="107060"/>
                  </a:lnTo>
                  <a:lnTo>
                    <a:pt x="65786" y="119126"/>
                  </a:lnTo>
                  <a:lnTo>
                    <a:pt x="49530" y="132460"/>
                  </a:lnTo>
                  <a:lnTo>
                    <a:pt x="46101" y="130047"/>
                  </a:lnTo>
                  <a:lnTo>
                    <a:pt x="49530" y="125730"/>
                  </a:lnTo>
                  <a:lnTo>
                    <a:pt x="52832" y="128651"/>
                  </a:lnTo>
                  <a:lnTo>
                    <a:pt x="56134" y="131064"/>
                  </a:lnTo>
                  <a:lnTo>
                    <a:pt x="52832" y="135382"/>
                  </a:lnTo>
                  <a:lnTo>
                    <a:pt x="49530" y="132460"/>
                  </a:lnTo>
                  <a:lnTo>
                    <a:pt x="52832" y="135382"/>
                  </a:lnTo>
                  <a:lnTo>
                    <a:pt x="45593" y="132080"/>
                  </a:lnTo>
                  <a:lnTo>
                    <a:pt x="50927" y="122935"/>
                  </a:lnTo>
                  <a:lnTo>
                    <a:pt x="55245" y="123444"/>
                  </a:lnTo>
                  <a:lnTo>
                    <a:pt x="53848" y="133477"/>
                  </a:lnTo>
                  <a:lnTo>
                    <a:pt x="49530" y="132460"/>
                  </a:lnTo>
                  <a:lnTo>
                    <a:pt x="45593" y="132080"/>
                  </a:lnTo>
                  <a:lnTo>
                    <a:pt x="47117" y="121920"/>
                  </a:lnTo>
                  <a:lnTo>
                    <a:pt x="55753" y="92709"/>
                  </a:lnTo>
                  <a:lnTo>
                    <a:pt x="60071" y="93091"/>
                  </a:lnTo>
                  <a:lnTo>
                    <a:pt x="57658" y="108077"/>
                  </a:lnTo>
                  <a:lnTo>
                    <a:pt x="53340" y="107569"/>
                  </a:lnTo>
                  <a:lnTo>
                    <a:pt x="49022" y="107060"/>
                  </a:lnTo>
                  <a:lnTo>
                    <a:pt x="51435" y="91694"/>
                  </a:lnTo>
                  <a:lnTo>
                    <a:pt x="60071" y="62483"/>
                  </a:lnTo>
                  <a:lnTo>
                    <a:pt x="64389" y="62865"/>
                  </a:lnTo>
                  <a:lnTo>
                    <a:pt x="61976" y="78232"/>
                  </a:lnTo>
                  <a:lnTo>
                    <a:pt x="58166" y="77343"/>
                  </a:lnTo>
                  <a:lnTo>
                    <a:pt x="53848" y="76834"/>
                  </a:lnTo>
                  <a:lnTo>
                    <a:pt x="56134" y="61976"/>
                  </a:lnTo>
                  <a:lnTo>
                    <a:pt x="64897" y="32131"/>
                  </a:lnTo>
                  <a:lnTo>
                    <a:pt x="69215" y="33146"/>
                  </a:lnTo>
                  <a:lnTo>
                    <a:pt x="66802" y="48006"/>
                  </a:lnTo>
                  <a:lnTo>
                    <a:pt x="62484" y="47497"/>
                  </a:lnTo>
                  <a:lnTo>
                    <a:pt x="58166" y="46608"/>
                  </a:lnTo>
                  <a:lnTo>
                    <a:pt x="60452" y="31750"/>
                  </a:lnTo>
                  <a:lnTo>
                    <a:pt x="69215" y="1905"/>
                  </a:lnTo>
                  <a:lnTo>
                    <a:pt x="73533" y="2921"/>
                  </a:lnTo>
                  <a:lnTo>
                    <a:pt x="71120" y="17780"/>
                  </a:lnTo>
                  <a:lnTo>
                    <a:pt x="67183" y="17271"/>
                  </a:lnTo>
                  <a:lnTo>
                    <a:pt x="62865" y="16383"/>
                  </a:lnTo>
                  <a:lnTo>
                    <a:pt x="65278" y="1523"/>
                  </a:lnTo>
                  <a:lnTo>
                    <a:pt x="82550" y="15367"/>
                  </a:lnTo>
                  <a:lnTo>
                    <a:pt x="78740" y="17271"/>
                  </a:lnTo>
                  <a:lnTo>
                    <a:pt x="71120" y="4318"/>
                  </a:lnTo>
                  <a:lnTo>
                    <a:pt x="74422" y="1905"/>
                  </a:lnTo>
                  <a:lnTo>
                    <a:pt x="78232" y="0"/>
                  </a:lnTo>
                  <a:lnTo>
                    <a:pt x="85979" y="12954"/>
                  </a:lnTo>
                  <a:lnTo>
                    <a:pt x="97917" y="41275"/>
                  </a:lnTo>
                  <a:lnTo>
                    <a:pt x="94615" y="43688"/>
                  </a:lnTo>
                  <a:lnTo>
                    <a:pt x="86487" y="30226"/>
                  </a:lnTo>
                  <a:lnTo>
                    <a:pt x="90297" y="28321"/>
                  </a:lnTo>
                  <a:lnTo>
                    <a:pt x="94107" y="25908"/>
                  </a:lnTo>
                  <a:lnTo>
                    <a:pt x="101854" y="39370"/>
                  </a:lnTo>
                  <a:lnTo>
                    <a:pt x="113792" y="67691"/>
                  </a:lnTo>
                  <a:lnTo>
                    <a:pt x="109982" y="69596"/>
                  </a:lnTo>
                  <a:lnTo>
                    <a:pt x="102235" y="56642"/>
                  </a:lnTo>
                  <a:lnTo>
                    <a:pt x="106172" y="54229"/>
                  </a:lnTo>
                  <a:lnTo>
                    <a:pt x="109474" y="52323"/>
                  </a:lnTo>
                  <a:lnTo>
                    <a:pt x="117094" y="65278"/>
                  </a:lnTo>
                  <a:lnTo>
                    <a:pt x="129159" y="93598"/>
                  </a:lnTo>
                  <a:lnTo>
                    <a:pt x="125857" y="96011"/>
                  </a:lnTo>
                  <a:lnTo>
                    <a:pt x="118110" y="82550"/>
                  </a:lnTo>
                  <a:lnTo>
                    <a:pt x="121412" y="80645"/>
                  </a:lnTo>
                  <a:lnTo>
                    <a:pt x="125349" y="78232"/>
                  </a:lnTo>
                  <a:lnTo>
                    <a:pt x="132969" y="91694"/>
                  </a:lnTo>
                  <a:lnTo>
                    <a:pt x="115697" y="97408"/>
                  </a:lnTo>
                  <a:lnTo>
                    <a:pt x="116713" y="93091"/>
                  </a:lnTo>
                  <a:lnTo>
                    <a:pt x="131572" y="97408"/>
                  </a:lnTo>
                  <a:lnTo>
                    <a:pt x="130175" y="101346"/>
                  </a:lnTo>
                  <a:lnTo>
                    <a:pt x="129159" y="105664"/>
                  </a:lnTo>
                  <a:lnTo>
                    <a:pt x="114808" y="101346"/>
                  </a:lnTo>
                  <a:lnTo>
                    <a:pt x="86487" y="88772"/>
                  </a:lnTo>
                  <a:lnTo>
                    <a:pt x="87884" y="84455"/>
                  </a:lnTo>
                  <a:lnTo>
                    <a:pt x="102235" y="88772"/>
                  </a:lnTo>
                  <a:lnTo>
                    <a:pt x="101346" y="93091"/>
                  </a:lnTo>
                  <a:lnTo>
                    <a:pt x="99822" y="97028"/>
                  </a:lnTo>
                  <a:lnTo>
                    <a:pt x="85471" y="92709"/>
                  </a:lnTo>
                  <a:lnTo>
                    <a:pt x="57150" y="80136"/>
                  </a:lnTo>
                  <a:lnTo>
                    <a:pt x="58547" y="75819"/>
                  </a:lnTo>
                  <a:lnTo>
                    <a:pt x="73025" y="80136"/>
                  </a:lnTo>
                  <a:lnTo>
                    <a:pt x="72009" y="84455"/>
                  </a:lnTo>
                  <a:lnTo>
                    <a:pt x="70612" y="88392"/>
                  </a:lnTo>
                  <a:lnTo>
                    <a:pt x="56134" y="84073"/>
                  </a:lnTo>
                  <a:lnTo>
                    <a:pt x="27813" y="71501"/>
                  </a:lnTo>
                  <a:lnTo>
                    <a:pt x="29337" y="67183"/>
                  </a:lnTo>
                  <a:lnTo>
                    <a:pt x="43688" y="71501"/>
                  </a:lnTo>
                  <a:lnTo>
                    <a:pt x="42799" y="75819"/>
                  </a:lnTo>
                  <a:lnTo>
                    <a:pt x="41275" y="79756"/>
                  </a:lnTo>
                  <a:lnTo>
                    <a:pt x="26924" y="75438"/>
                  </a:lnTo>
                  <a:lnTo>
                    <a:pt x="1524" y="63881"/>
                  </a:lnTo>
                  <a:lnTo>
                    <a:pt x="2413" y="59563"/>
                  </a:lnTo>
                  <a:lnTo>
                    <a:pt x="14478" y="62865"/>
                  </a:lnTo>
                  <a:lnTo>
                    <a:pt x="13462" y="67183"/>
                  </a:lnTo>
                  <a:lnTo>
                    <a:pt x="12065" y="71120"/>
                  </a:lnTo>
                  <a:lnTo>
                    <a:pt x="0" y="67691"/>
                  </a:lnTo>
                  <a:lnTo>
                    <a:pt x="1524" y="63881"/>
                  </a:lnTo>
                  <a:lnTo>
                    <a:pt x="0" y="67691"/>
                  </a:lnTo>
                  <a:lnTo>
                    <a:pt x="0" y="5956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8168" y="4254246"/>
              <a:ext cx="133351" cy="135383"/>
            </a:xfrm>
            <a:custGeom>
              <a:avLst/>
              <a:gdLst/>
              <a:ahLst/>
              <a:cxnLst/>
              <a:rect l="0" t="0" r="0" b="0"/>
              <a:pathLst>
                <a:path w="133351" h="135383">
                  <a:moveTo>
                    <a:pt x="15748" y="59055"/>
                  </a:moveTo>
                  <a:lnTo>
                    <a:pt x="16764" y="63373"/>
                  </a:lnTo>
                  <a:lnTo>
                    <a:pt x="2413" y="67691"/>
                  </a:lnTo>
                  <a:lnTo>
                    <a:pt x="889" y="63881"/>
                  </a:lnTo>
                  <a:lnTo>
                    <a:pt x="0" y="59563"/>
                  </a:lnTo>
                  <a:lnTo>
                    <a:pt x="14351" y="55245"/>
                  </a:lnTo>
                  <a:lnTo>
                    <a:pt x="44577" y="50419"/>
                  </a:lnTo>
                  <a:lnTo>
                    <a:pt x="46101" y="54737"/>
                  </a:lnTo>
                  <a:lnTo>
                    <a:pt x="31623" y="59055"/>
                  </a:lnTo>
                  <a:lnTo>
                    <a:pt x="30226" y="54737"/>
                  </a:lnTo>
                  <a:lnTo>
                    <a:pt x="29210" y="50927"/>
                  </a:lnTo>
                  <a:lnTo>
                    <a:pt x="43688" y="46609"/>
                  </a:lnTo>
                  <a:lnTo>
                    <a:pt x="73914" y="41783"/>
                  </a:lnTo>
                  <a:lnTo>
                    <a:pt x="75311" y="45593"/>
                  </a:lnTo>
                  <a:lnTo>
                    <a:pt x="60452" y="50038"/>
                  </a:lnTo>
                  <a:lnTo>
                    <a:pt x="59436" y="46101"/>
                  </a:lnTo>
                  <a:lnTo>
                    <a:pt x="58039" y="42291"/>
                  </a:lnTo>
                  <a:lnTo>
                    <a:pt x="72898" y="37465"/>
                  </a:lnTo>
                  <a:lnTo>
                    <a:pt x="103124" y="33147"/>
                  </a:lnTo>
                  <a:lnTo>
                    <a:pt x="104648" y="36957"/>
                  </a:lnTo>
                  <a:lnTo>
                    <a:pt x="89789" y="41275"/>
                  </a:lnTo>
                  <a:lnTo>
                    <a:pt x="88773" y="37465"/>
                  </a:lnTo>
                  <a:lnTo>
                    <a:pt x="87376" y="33147"/>
                  </a:lnTo>
                  <a:lnTo>
                    <a:pt x="102235" y="28829"/>
                  </a:lnTo>
                  <a:lnTo>
                    <a:pt x="132461" y="24003"/>
                  </a:lnTo>
                  <a:lnTo>
                    <a:pt x="133350" y="28321"/>
                  </a:lnTo>
                  <a:lnTo>
                    <a:pt x="118999" y="32639"/>
                  </a:lnTo>
                  <a:lnTo>
                    <a:pt x="118110" y="28829"/>
                  </a:lnTo>
                  <a:lnTo>
                    <a:pt x="116586" y="24511"/>
                  </a:lnTo>
                  <a:lnTo>
                    <a:pt x="131064" y="20193"/>
                  </a:lnTo>
                  <a:lnTo>
                    <a:pt x="118491" y="44704"/>
                  </a:lnTo>
                  <a:lnTo>
                    <a:pt x="115189" y="42291"/>
                  </a:lnTo>
                  <a:lnTo>
                    <a:pt x="124714" y="30353"/>
                  </a:lnTo>
                  <a:lnTo>
                    <a:pt x="128143" y="32639"/>
                  </a:lnTo>
                  <a:lnTo>
                    <a:pt x="131445" y="35560"/>
                  </a:lnTo>
                  <a:lnTo>
                    <a:pt x="121920" y="47625"/>
                  </a:lnTo>
                  <a:lnTo>
                    <a:pt x="99822" y="68707"/>
                  </a:lnTo>
                  <a:lnTo>
                    <a:pt x="96393" y="66294"/>
                  </a:lnTo>
                  <a:lnTo>
                    <a:pt x="105537" y="54356"/>
                  </a:lnTo>
                  <a:lnTo>
                    <a:pt x="108966" y="56642"/>
                  </a:lnTo>
                  <a:lnTo>
                    <a:pt x="112268" y="59563"/>
                  </a:lnTo>
                  <a:lnTo>
                    <a:pt x="103124" y="71120"/>
                  </a:lnTo>
                  <a:lnTo>
                    <a:pt x="80645" y="92710"/>
                  </a:lnTo>
                  <a:lnTo>
                    <a:pt x="77216" y="89789"/>
                  </a:lnTo>
                  <a:lnTo>
                    <a:pt x="86868" y="77851"/>
                  </a:lnTo>
                  <a:lnTo>
                    <a:pt x="90170" y="80645"/>
                  </a:lnTo>
                  <a:lnTo>
                    <a:pt x="93599" y="83058"/>
                  </a:lnTo>
                  <a:lnTo>
                    <a:pt x="83947" y="95123"/>
                  </a:lnTo>
                  <a:lnTo>
                    <a:pt x="61849" y="116713"/>
                  </a:lnTo>
                  <a:lnTo>
                    <a:pt x="58547" y="113792"/>
                  </a:lnTo>
                  <a:lnTo>
                    <a:pt x="68072" y="101854"/>
                  </a:lnTo>
                  <a:lnTo>
                    <a:pt x="71501" y="104648"/>
                  </a:lnTo>
                  <a:lnTo>
                    <a:pt x="74803" y="107061"/>
                  </a:lnTo>
                  <a:lnTo>
                    <a:pt x="65278" y="119126"/>
                  </a:lnTo>
                  <a:lnTo>
                    <a:pt x="49403" y="132588"/>
                  </a:lnTo>
                  <a:lnTo>
                    <a:pt x="46101" y="130175"/>
                  </a:lnTo>
                  <a:lnTo>
                    <a:pt x="48895" y="125857"/>
                  </a:lnTo>
                  <a:lnTo>
                    <a:pt x="52324" y="128651"/>
                  </a:lnTo>
                  <a:lnTo>
                    <a:pt x="55626" y="131064"/>
                  </a:lnTo>
                  <a:lnTo>
                    <a:pt x="52705" y="135382"/>
                  </a:lnTo>
                  <a:lnTo>
                    <a:pt x="49403" y="132588"/>
                  </a:lnTo>
                  <a:lnTo>
                    <a:pt x="52705" y="135382"/>
                  </a:lnTo>
                  <a:lnTo>
                    <a:pt x="45085" y="132080"/>
                  </a:lnTo>
                  <a:lnTo>
                    <a:pt x="50800" y="122428"/>
                  </a:lnTo>
                  <a:lnTo>
                    <a:pt x="55118" y="123444"/>
                  </a:lnTo>
                  <a:lnTo>
                    <a:pt x="53213" y="132969"/>
                  </a:lnTo>
                  <a:lnTo>
                    <a:pt x="49403" y="132588"/>
                  </a:lnTo>
                  <a:lnTo>
                    <a:pt x="45085" y="132080"/>
                  </a:lnTo>
                  <a:lnTo>
                    <a:pt x="46482" y="121920"/>
                  </a:lnTo>
                  <a:lnTo>
                    <a:pt x="55118" y="92710"/>
                  </a:lnTo>
                  <a:lnTo>
                    <a:pt x="59436" y="93218"/>
                  </a:lnTo>
                  <a:lnTo>
                    <a:pt x="57150" y="108077"/>
                  </a:lnTo>
                  <a:lnTo>
                    <a:pt x="53213" y="107569"/>
                  </a:lnTo>
                  <a:lnTo>
                    <a:pt x="48895" y="107061"/>
                  </a:lnTo>
                  <a:lnTo>
                    <a:pt x="51308" y="91694"/>
                  </a:lnTo>
                  <a:lnTo>
                    <a:pt x="59944" y="62484"/>
                  </a:lnTo>
                  <a:lnTo>
                    <a:pt x="64262" y="62992"/>
                  </a:lnTo>
                  <a:lnTo>
                    <a:pt x="61849" y="78359"/>
                  </a:lnTo>
                  <a:lnTo>
                    <a:pt x="57531" y="77343"/>
                  </a:lnTo>
                  <a:lnTo>
                    <a:pt x="53213" y="76835"/>
                  </a:lnTo>
                  <a:lnTo>
                    <a:pt x="55626" y="61976"/>
                  </a:lnTo>
                  <a:lnTo>
                    <a:pt x="64262" y="32258"/>
                  </a:lnTo>
                  <a:lnTo>
                    <a:pt x="68580" y="32639"/>
                  </a:lnTo>
                  <a:lnTo>
                    <a:pt x="66167" y="48006"/>
                  </a:lnTo>
                  <a:lnTo>
                    <a:pt x="62357" y="47625"/>
                  </a:lnTo>
                  <a:lnTo>
                    <a:pt x="58039" y="46609"/>
                  </a:lnTo>
                  <a:lnTo>
                    <a:pt x="60452" y="31750"/>
                  </a:lnTo>
                  <a:lnTo>
                    <a:pt x="69088" y="2032"/>
                  </a:lnTo>
                  <a:lnTo>
                    <a:pt x="73406" y="2921"/>
                  </a:lnTo>
                  <a:lnTo>
                    <a:pt x="70993" y="17780"/>
                  </a:lnTo>
                  <a:lnTo>
                    <a:pt x="66675" y="17399"/>
                  </a:lnTo>
                  <a:lnTo>
                    <a:pt x="62357" y="16383"/>
                  </a:lnTo>
                  <a:lnTo>
                    <a:pt x="64770" y="1524"/>
                  </a:lnTo>
                  <a:lnTo>
                    <a:pt x="82042" y="15367"/>
                  </a:lnTo>
                  <a:lnTo>
                    <a:pt x="78740" y="17399"/>
                  </a:lnTo>
                  <a:lnTo>
                    <a:pt x="70485" y="4318"/>
                  </a:lnTo>
                  <a:lnTo>
                    <a:pt x="74422" y="2032"/>
                  </a:lnTo>
                  <a:lnTo>
                    <a:pt x="77724" y="0"/>
                  </a:lnTo>
                  <a:lnTo>
                    <a:pt x="85852" y="12954"/>
                  </a:lnTo>
                  <a:lnTo>
                    <a:pt x="97917" y="41275"/>
                  </a:lnTo>
                  <a:lnTo>
                    <a:pt x="94107" y="43688"/>
                  </a:lnTo>
                  <a:lnTo>
                    <a:pt x="86360" y="30353"/>
                  </a:lnTo>
                  <a:lnTo>
                    <a:pt x="89789" y="28321"/>
                  </a:lnTo>
                  <a:lnTo>
                    <a:pt x="93599" y="26035"/>
                  </a:lnTo>
                  <a:lnTo>
                    <a:pt x="101219" y="39370"/>
                  </a:lnTo>
                  <a:lnTo>
                    <a:pt x="113284" y="67691"/>
                  </a:lnTo>
                  <a:lnTo>
                    <a:pt x="109855" y="69596"/>
                  </a:lnTo>
                  <a:lnTo>
                    <a:pt x="101727" y="56642"/>
                  </a:lnTo>
                  <a:lnTo>
                    <a:pt x="105537" y="54356"/>
                  </a:lnTo>
                  <a:lnTo>
                    <a:pt x="108966" y="52324"/>
                  </a:lnTo>
                  <a:lnTo>
                    <a:pt x="117094" y="65278"/>
                  </a:lnTo>
                  <a:lnTo>
                    <a:pt x="129032" y="93599"/>
                  </a:lnTo>
                  <a:lnTo>
                    <a:pt x="125222" y="96012"/>
                  </a:lnTo>
                  <a:lnTo>
                    <a:pt x="117602" y="82677"/>
                  </a:lnTo>
                  <a:lnTo>
                    <a:pt x="120904" y="80645"/>
                  </a:lnTo>
                  <a:lnTo>
                    <a:pt x="124714" y="78359"/>
                  </a:lnTo>
                  <a:lnTo>
                    <a:pt x="132461" y="91694"/>
                  </a:lnTo>
                  <a:lnTo>
                    <a:pt x="115189" y="97028"/>
                  </a:lnTo>
                  <a:lnTo>
                    <a:pt x="116586" y="93218"/>
                  </a:lnTo>
                  <a:lnTo>
                    <a:pt x="131064" y="97536"/>
                  </a:lnTo>
                  <a:lnTo>
                    <a:pt x="130048" y="101346"/>
                  </a:lnTo>
                  <a:lnTo>
                    <a:pt x="128651" y="105664"/>
                  </a:lnTo>
                  <a:lnTo>
                    <a:pt x="114173" y="101346"/>
                  </a:lnTo>
                  <a:lnTo>
                    <a:pt x="85852" y="88900"/>
                  </a:lnTo>
                  <a:lnTo>
                    <a:pt x="87376" y="84582"/>
                  </a:lnTo>
                  <a:lnTo>
                    <a:pt x="101727" y="88900"/>
                  </a:lnTo>
                  <a:lnTo>
                    <a:pt x="100711" y="93218"/>
                  </a:lnTo>
                  <a:lnTo>
                    <a:pt x="99314" y="97028"/>
                  </a:lnTo>
                  <a:lnTo>
                    <a:pt x="84963" y="92710"/>
                  </a:lnTo>
                  <a:lnTo>
                    <a:pt x="57150" y="80264"/>
                  </a:lnTo>
                  <a:lnTo>
                    <a:pt x="58039" y="75946"/>
                  </a:lnTo>
                  <a:lnTo>
                    <a:pt x="72390" y="80264"/>
                  </a:lnTo>
                  <a:lnTo>
                    <a:pt x="71501" y="84582"/>
                  </a:lnTo>
                  <a:lnTo>
                    <a:pt x="70485" y="88392"/>
                  </a:lnTo>
                  <a:lnTo>
                    <a:pt x="55626" y="84074"/>
                  </a:lnTo>
                  <a:lnTo>
                    <a:pt x="27813" y="71628"/>
                  </a:lnTo>
                  <a:lnTo>
                    <a:pt x="28829" y="67310"/>
                  </a:lnTo>
                  <a:lnTo>
                    <a:pt x="43688" y="71628"/>
                  </a:lnTo>
                  <a:lnTo>
                    <a:pt x="42164" y="75946"/>
                  </a:lnTo>
                  <a:lnTo>
                    <a:pt x="41275" y="79756"/>
                  </a:lnTo>
                  <a:lnTo>
                    <a:pt x="26416" y="75438"/>
                  </a:lnTo>
                  <a:lnTo>
                    <a:pt x="889" y="63881"/>
                  </a:lnTo>
                  <a:lnTo>
                    <a:pt x="2413" y="59563"/>
                  </a:lnTo>
                  <a:lnTo>
                    <a:pt x="14351" y="62992"/>
                  </a:lnTo>
                  <a:lnTo>
                    <a:pt x="12954" y="67310"/>
                  </a:lnTo>
                  <a:lnTo>
                    <a:pt x="11938" y="71120"/>
                  </a:lnTo>
                  <a:lnTo>
                    <a:pt x="0" y="67691"/>
                  </a:lnTo>
                  <a:lnTo>
                    <a:pt x="889" y="63881"/>
                  </a:lnTo>
                  <a:lnTo>
                    <a:pt x="0" y="67691"/>
                  </a:lnTo>
                  <a:lnTo>
                    <a:pt x="0" y="5956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2186" y="4401693"/>
              <a:ext cx="136272" cy="121413"/>
            </a:xfrm>
            <a:custGeom>
              <a:avLst/>
              <a:gdLst/>
              <a:ahLst/>
              <a:cxnLst/>
              <a:rect l="0" t="0" r="0" b="0"/>
              <a:pathLst>
                <a:path w="136272" h="121413">
                  <a:moveTo>
                    <a:pt x="20574" y="16256"/>
                  </a:moveTo>
                  <a:lnTo>
                    <a:pt x="19177" y="20066"/>
                  </a:lnTo>
                  <a:lnTo>
                    <a:pt x="4699" y="14859"/>
                  </a:lnTo>
                  <a:lnTo>
                    <a:pt x="6223" y="11049"/>
                  </a:lnTo>
                  <a:lnTo>
                    <a:pt x="7620" y="6731"/>
                  </a:lnTo>
                  <a:lnTo>
                    <a:pt x="21971" y="12446"/>
                  </a:lnTo>
                  <a:lnTo>
                    <a:pt x="48895" y="26797"/>
                  </a:lnTo>
                  <a:lnTo>
                    <a:pt x="47498" y="30734"/>
                  </a:lnTo>
                  <a:lnTo>
                    <a:pt x="33020" y="25400"/>
                  </a:lnTo>
                  <a:lnTo>
                    <a:pt x="34544" y="21590"/>
                  </a:lnTo>
                  <a:lnTo>
                    <a:pt x="35941" y="17780"/>
                  </a:lnTo>
                  <a:lnTo>
                    <a:pt x="50292" y="22987"/>
                  </a:lnTo>
                  <a:lnTo>
                    <a:pt x="77724" y="37465"/>
                  </a:lnTo>
                  <a:lnTo>
                    <a:pt x="76327" y="41783"/>
                  </a:lnTo>
                  <a:lnTo>
                    <a:pt x="61849" y="35941"/>
                  </a:lnTo>
                  <a:lnTo>
                    <a:pt x="63246" y="32131"/>
                  </a:lnTo>
                  <a:lnTo>
                    <a:pt x="64770" y="28321"/>
                  </a:lnTo>
                  <a:lnTo>
                    <a:pt x="79121" y="33528"/>
                  </a:lnTo>
                  <a:lnTo>
                    <a:pt x="106045" y="48387"/>
                  </a:lnTo>
                  <a:lnTo>
                    <a:pt x="104648" y="52324"/>
                  </a:lnTo>
                  <a:lnTo>
                    <a:pt x="90170" y="46990"/>
                  </a:lnTo>
                  <a:lnTo>
                    <a:pt x="91567" y="42672"/>
                  </a:lnTo>
                  <a:lnTo>
                    <a:pt x="93091" y="38862"/>
                  </a:lnTo>
                  <a:lnTo>
                    <a:pt x="107442" y="44069"/>
                  </a:lnTo>
                  <a:lnTo>
                    <a:pt x="134874" y="59055"/>
                  </a:lnTo>
                  <a:lnTo>
                    <a:pt x="132969" y="62865"/>
                  </a:lnTo>
                  <a:lnTo>
                    <a:pt x="118999" y="57531"/>
                  </a:lnTo>
                  <a:lnTo>
                    <a:pt x="120396" y="53721"/>
                  </a:lnTo>
                  <a:lnTo>
                    <a:pt x="121920" y="49911"/>
                  </a:lnTo>
                  <a:lnTo>
                    <a:pt x="136271" y="55118"/>
                  </a:lnTo>
                  <a:lnTo>
                    <a:pt x="111252" y="66675"/>
                  </a:lnTo>
                  <a:lnTo>
                    <a:pt x="109855" y="62865"/>
                  </a:lnTo>
                  <a:lnTo>
                    <a:pt x="124714" y="59055"/>
                  </a:lnTo>
                  <a:lnTo>
                    <a:pt x="125730" y="63373"/>
                  </a:lnTo>
                  <a:lnTo>
                    <a:pt x="127127" y="67183"/>
                  </a:lnTo>
                  <a:lnTo>
                    <a:pt x="112268" y="70993"/>
                  </a:lnTo>
                  <a:lnTo>
                    <a:pt x="81534" y="74422"/>
                  </a:lnTo>
                  <a:lnTo>
                    <a:pt x="80645" y="70485"/>
                  </a:lnTo>
                  <a:lnTo>
                    <a:pt x="95504" y="66675"/>
                  </a:lnTo>
                  <a:lnTo>
                    <a:pt x="96393" y="70485"/>
                  </a:lnTo>
                  <a:lnTo>
                    <a:pt x="97409" y="74803"/>
                  </a:lnTo>
                  <a:lnTo>
                    <a:pt x="82550" y="78740"/>
                  </a:lnTo>
                  <a:lnTo>
                    <a:pt x="52324" y="82042"/>
                  </a:lnTo>
                  <a:lnTo>
                    <a:pt x="50800" y="78232"/>
                  </a:lnTo>
                  <a:lnTo>
                    <a:pt x="65659" y="74422"/>
                  </a:lnTo>
                  <a:lnTo>
                    <a:pt x="66675" y="78232"/>
                  </a:lnTo>
                  <a:lnTo>
                    <a:pt x="68072" y="82550"/>
                  </a:lnTo>
                  <a:lnTo>
                    <a:pt x="53213" y="86360"/>
                  </a:lnTo>
                  <a:lnTo>
                    <a:pt x="22479" y="89789"/>
                  </a:lnTo>
                  <a:lnTo>
                    <a:pt x="21590" y="85852"/>
                  </a:lnTo>
                  <a:lnTo>
                    <a:pt x="36449" y="82042"/>
                  </a:lnTo>
                  <a:lnTo>
                    <a:pt x="37338" y="85852"/>
                  </a:lnTo>
                  <a:lnTo>
                    <a:pt x="38354" y="90170"/>
                  </a:lnTo>
                  <a:lnTo>
                    <a:pt x="23495" y="94107"/>
                  </a:lnTo>
                  <a:lnTo>
                    <a:pt x="2794" y="94996"/>
                  </a:lnTo>
                  <a:lnTo>
                    <a:pt x="1905" y="90678"/>
                  </a:lnTo>
                  <a:lnTo>
                    <a:pt x="6731" y="89789"/>
                  </a:lnTo>
                  <a:lnTo>
                    <a:pt x="7620" y="93599"/>
                  </a:lnTo>
                  <a:lnTo>
                    <a:pt x="9017" y="97917"/>
                  </a:lnTo>
                  <a:lnTo>
                    <a:pt x="3810" y="98806"/>
                  </a:lnTo>
                  <a:lnTo>
                    <a:pt x="2794" y="94996"/>
                  </a:lnTo>
                  <a:lnTo>
                    <a:pt x="3810" y="98806"/>
                  </a:lnTo>
                  <a:lnTo>
                    <a:pt x="0" y="92075"/>
                  </a:lnTo>
                  <a:lnTo>
                    <a:pt x="10033" y="87757"/>
                  </a:lnTo>
                  <a:lnTo>
                    <a:pt x="12954" y="91186"/>
                  </a:lnTo>
                  <a:lnTo>
                    <a:pt x="5715" y="97917"/>
                  </a:lnTo>
                  <a:lnTo>
                    <a:pt x="2794" y="94996"/>
                  </a:lnTo>
                  <a:lnTo>
                    <a:pt x="0" y="92075"/>
                  </a:lnTo>
                  <a:lnTo>
                    <a:pt x="7112" y="84963"/>
                  </a:lnTo>
                  <a:lnTo>
                    <a:pt x="32131" y="66675"/>
                  </a:lnTo>
                  <a:lnTo>
                    <a:pt x="35052" y="69596"/>
                  </a:lnTo>
                  <a:lnTo>
                    <a:pt x="24003" y="80645"/>
                  </a:lnTo>
                  <a:lnTo>
                    <a:pt x="21082" y="77216"/>
                  </a:lnTo>
                  <a:lnTo>
                    <a:pt x="18161" y="74422"/>
                  </a:lnTo>
                  <a:lnTo>
                    <a:pt x="28702" y="63754"/>
                  </a:lnTo>
                  <a:lnTo>
                    <a:pt x="53721" y="45593"/>
                  </a:lnTo>
                  <a:lnTo>
                    <a:pt x="56642" y="48387"/>
                  </a:lnTo>
                  <a:lnTo>
                    <a:pt x="45593" y="59055"/>
                  </a:lnTo>
                  <a:lnTo>
                    <a:pt x="42672" y="56134"/>
                  </a:lnTo>
                  <a:lnTo>
                    <a:pt x="39751" y="53213"/>
                  </a:lnTo>
                  <a:lnTo>
                    <a:pt x="50800" y="42672"/>
                  </a:lnTo>
                  <a:lnTo>
                    <a:pt x="75819" y="24511"/>
                  </a:lnTo>
                  <a:lnTo>
                    <a:pt x="78613" y="27305"/>
                  </a:lnTo>
                  <a:lnTo>
                    <a:pt x="67691" y="37846"/>
                  </a:lnTo>
                  <a:lnTo>
                    <a:pt x="64770" y="35052"/>
                  </a:lnTo>
                  <a:lnTo>
                    <a:pt x="61849" y="31623"/>
                  </a:lnTo>
                  <a:lnTo>
                    <a:pt x="72390" y="21082"/>
                  </a:lnTo>
                  <a:lnTo>
                    <a:pt x="97409" y="2794"/>
                  </a:lnTo>
                  <a:lnTo>
                    <a:pt x="100330" y="6223"/>
                  </a:lnTo>
                  <a:lnTo>
                    <a:pt x="89662" y="16764"/>
                  </a:lnTo>
                  <a:lnTo>
                    <a:pt x="86360" y="13462"/>
                  </a:lnTo>
                  <a:lnTo>
                    <a:pt x="83439" y="10541"/>
                  </a:lnTo>
                  <a:lnTo>
                    <a:pt x="94488" y="0"/>
                  </a:lnTo>
                  <a:lnTo>
                    <a:pt x="99822" y="21082"/>
                  </a:lnTo>
                  <a:lnTo>
                    <a:pt x="96012" y="21082"/>
                  </a:lnTo>
                  <a:lnTo>
                    <a:pt x="97409" y="5715"/>
                  </a:lnTo>
                  <a:lnTo>
                    <a:pt x="101727" y="6223"/>
                  </a:lnTo>
                  <a:lnTo>
                    <a:pt x="106045" y="6731"/>
                  </a:lnTo>
                  <a:lnTo>
                    <a:pt x="104140" y="21590"/>
                  </a:lnTo>
                  <a:lnTo>
                    <a:pt x="96393" y="51816"/>
                  </a:lnTo>
                  <a:lnTo>
                    <a:pt x="92583" y="51308"/>
                  </a:lnTo>
                  <a:lnTo>
                    <a:pt x="93980" y="35941"/>
                  </a:lnTo>
                  <a:lnTo>
                    <a:pt x="98298" y="36449"/>
                  </a:lnTo>
                  <a:lnTo>
                    <a:pt x="102616" y="36957"/>
                  </a:lnTo>
                  <a:lnTo>
                    <a:pt x="100711" y="52324"/>
                  </a:lnTo>
                  <a:lnTo>
                    <a:pt x="93091" y="82042"/>
                  </a:lnTo>
                  <a:lnTo>
                    <a:pt x="89281" y="81534"/>
                  </a:lnTo>
                  <a:lnTo>
                    <a:pt x="90678" y="66167"/>
                  </a:lnTo>
                  <a:lnTo>
                    <a:pt x="94996" y="66675"/>
                  </a:lnTo>
                  <a:lnTo>
                    <a:pt x="99314" y="67183"/>
                  </a:lnTo>
                  <a:lnTo>
                    <a:pt x="97409" y="82550"/>
                  </a:lnTo>
                  <a:lnTo>
                    <a:pt x="89662" y="112268"/>
                  </a:lnTo>
                  <a:lnTo>
                    <a:pt x="85344" y="111760"/>
                  </a:lnTo>
                  <a:lnTo>
                    <a:pt x="87249" y="96393"/>
                  </a:lnTo>
                  <a:lnTo>
                    <a:pt x="91567" y="96901"/>
                  </a:lnTo>
                  <a:lnTo>
                    <a:pt x="96012" y="97409"/>
                  </a:lnTo>
                  <a:lnTo>
                    <a:pt x="93980" y="112776"/>
                  </a:lnTo>
                  <a:lnTo>
                    <a:pt x="76708" y="107061"/>
                  </a:lnTo>
                  <a:lnTo>
                    <a:pt x="80137" y="104140"/>
                  </a:lnTo>
                  <a:lnTo>
                    <a:pt x="89281" y="116586"/>
                  </a:lnTo>
                  <a:lnTo>
                    <a:pt x="85852" y="118999"/>
                  </a:lnTo>
                  <a:lnTo>
                    <a:pt x="82550" y="121412"/>
                  </a:lnTo>
                  <a:lnTo>
                    <a:pt x="73406" y="109347"/>
                  </a:lnTo>
                  <a:lnTo>
                    <a:pt x="58928" y="82042"/>
                  </a:lnTo>
                  <a:lnTo>
                    <a:pt x="62357" y="79629"/>
                  </a:lnTo>
                  <a:lnTo>
                    <a:pt x="70993" y="92075"/>
                  </a:lnTo>
                  <a:lnTo>
                    <a:pt x="67691" y="94488"/>
                  </a:lnTo>
                  <a:lnTo>
                    <a:pt x="64262" y="96901"/>
                  </a:lnTo>
                  <a:lnTo>
                    <a:pt x="55118" y="84963"/>
                  </a:lnTo>
                  <a:lnTo>
                    <a:pt x="40767" y="57531"/>
                  </a:lnTo>
                  <a:lnTo>
                    <a:pt x="44069" y="55118"/>
                  </a:lnTo>
                  <a:lnTo>
                    <a:pt x="53213" y="67691"/>
                  </a:lnTo>
                  <a:lnTo>
                    <a:pt x="49911" y="70104"/>
                  </a:lnTo>
                  <a:lnTo>
                    <a:pt x="46482" y="72390"/>
                  </a:lnTo>
                  <a:lnTo>
                    <a:pt x="37338" y="60452"/>
                  </a:lnTo>
                  <a:lnTo>
                    <a:pt x="22479" y="33147"/>
                  </a:lnTo>
                  <a:lnTo>
                    <a:pt x="25908" y="30734"/>
                  </a:lnTo>
                  <a:lnTo>
                    <a:pt x="35052" y="43180"/>
                  </a:lnTo>
                  <a:lnTo>
                    <a:pt x="31623" y="45593"/>
                  </a:lnTo>
                  <a:lnTo>
                    <a:pt x="28321" y="48006"/>
                  </a:lnTo>
                  <a:lnTo>
                    <a:pt x="19177" y="35433"/>
                  </a:lnTo>
                  <a:lnTo>
                    <a:pt x="6223" y="11049"/>
                  </a:lnTo>
                  <a:lnTo>
                    <a:pt x="9525" y="8128"/>
                  </a:lnTo>
                  <a:lnTo>
                    <a:pt x="16764" y="18161"/>
                  </a:lnTo>
                  <a:lnTo>
                    <a:pt x="13335" y="21082"/>
                  </a:lnTo>
                  <a:lnTo>
                    <a:pt x="10033" y="23495"/>
                  </a:lnTo>
                  <a:lnTo>
                    <a:pt x="2794" y="13462"/>
                  </a:lnTo>
                  <a:lnTo>
                    <a:pt x="6223" y="11049"/>
                  </a:lnTo>
                  <a:lnTo>
                    <a:pt x="2794" y="13462"/>
                  </a:lnTo>
                  <a:lnTo>
                    <a:pt x="7620" y="6731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5937" y="4444874"/>
              <a:ext cx="133859" cy="135382"/>
            </a:xfrm>
            <a:custGeom>
              <a:avLst/>
              <a:gdLst/>
              <a:ahLst/>
              <a:cxnLst/>
              <a:rect l="0" t="0" r="0" b="0"/>
              <a:pathLst>
                <a:path w="133859" h="135382">
                  <a:moveTo>
                    <a:pt x="15748" y="59055"/>
                  </a:moveTo>
                  <a:lnTo>
                    <a:pt x="17272" y="63373"/>
                  </a:lnTo>
                  <a:lnTo>
                    <a:pt x="2413" y="67691"/>
                  </a:lnTo>
                  <a:lnTo>
                    <a:pt x="1397" y="63373"/>
                  </a:lnTo>
                  <a:lnTo>
                    <a:pt x="0" y="59563"/>
                  </a:lnTo>
                  <a:lnTo>
                    <a:pt x="14859" y="55244"/>
                  </a:lnTo>
                  <a:lnTo>
                    <a:pt x="45085" y="50419"/>
                  </a:lnTo>
                  <a:lnTo>
                    <a:pt x="46482" y="54229"/>
                  </a:lnTo>
                  <a:lnTo>
                    <a:pt x="31623" y="59055"/>
                  </a:lnTo>
                  <a:lnTo>
                    <a:pt x="30734" y="54737"/>
                  </a:lnTo>
                  <a:lnTo>
                    <a:pt x="29210" y="50927"/>
                  </a:lnTo>
                  <a:lnTo>
                    <a:pt x="44069" y="46608"/>
                  </a:lnTo>
                  <a:lnTo>
                    <a:pt x="74295" y="41782"/>
                  </a:lnTo>
                  <a:lnTo>
                    <a:pt x="75311" y="45593"/>
                  </a:lnTo>
                  <a:lnTo>
                    <a:pt x="60960" y="49911"/>
                  </a:lnTo>
                  <a:lnTo>
                    <a:pt x="59436" y="46101"/>
                  </a:lnTo>
                  <a:lnTo>
                    <a:pt x="58547" y="41782"/>
                  </a:lnTo>
                  <a:lnTo>
                    <a:pt x="72898" y="37465"/>
                  </a:lnTo>
                  <a:lnTo>
                    <a:pt x="103632" y="33146"/>
                  </a:lnTo>
                  <a:lnTo>
                    <a:pt x="104648" y="36956"/>
                  </a:lnTo>
                  <a:lnTo>
                    <a:pt x="90170" y="41275"/>
                  </a:lnTo>
                  <a:lnTo>
                    <a:pt x="88773" y="37465"/>
                  </a:lnTo>
                  <a:lnTo>
                    <a:pt x="87757" y="33146"/>
                  </a:lnTo>
                  <a:lnTo>
                    <a:pt x="102235" y="28829"/>
                  </a:lnTo>
                  <a:lnTo>
                    <a:pt x="132969" y="24003"/>
                  </a:lnTo>
                  <a:lnTo>
                    <a:pt x="133858" y="28320"/>
                  </a:lnTo>
                  <a:lnTo>
                    <a:pt x="119507" y="32639"/>
                  </a:lnTo>
                  <a:lnTo>
                    <a:pt x="117983" y="28320"/>
                  </a:lnTo>
                  <a:lnTo>
                    <a:pt x="117094" y="24511"/>
                  </a:lnTo>
                  <a:lnTo>
                    <a:pt x="131445" y="20193"/>
                  </a:lnTo>
                  <a:lnTo>
                    <a:pt x="118999" y="44577"/>
                  </a:lnTo>
                  <a:lnTo>
                    <a:pt x="115697" y="42291"/>
                  </a:lnTo>
                  <a:lnTo>
                    <a:pt x="124714" y="30226"/>
                  </a:lnTo>
                  <a:lnTo>
                    <a:pt x="128143" y="32639"/>
                  </a:lnTo>
                  <a:lnTo>
                    <a:pt x="131445" y="35559"/>
                  </a:lnTo>
                  <a:lnTo>
                    <a:pt x="122301" y="46990"/>
                  </a:lnTo>
                  <a:lnTo>
                    <a:pt x="99822" y="68580"/>
                  </a:lnTo>
                  <a:lnTo>
                    <a:pt x="96393" y="65786"/>
                  </a:lnTo>
                  <a:lnTo>
                    <a:pt x="106045" y="54229"/>
                  </a:lnTo>
                  <a:lnTo>
                    <a:pt x="109347" y="56642"/>
                  </a:lnTo>
                  <a:lnTo>
                    <a:pt x="112776" y="59055"/>
                  </a:lnTo>
                  <a:lnTo>
                    <a:pt x="103124" y="70993"/>
                  </a:lnTo>
                  <a:lnTo>
                    <a:pt x="81026" y="92582"/>
                  </a:lnTo>
                  <a:lnTo>
                    <a:pt x="77724" y="89789"/>
                  </a:lnTo>
                  <a:lnTo>
                    <a:pt x="87376" y="77724"/>
                  </a:lnTo>
                  <a:lnTo>
                    <a:pt x="90678" y="80644"/>
                  </a:lnTo>
                  <a:lnTo>
                    <a:pt x="93980" y="83057"/>
                  </a:lnTo>
                  <a:lnTo>
                    <a:pt x="84455" y="94995"/>
                  </a:lnTo>
                  <a:lnTo>
                    <a:pt x="62357" y="116586"/>
                  </a:lnTo>
                  <a:lnTo>
                    <a:pt x="59055" y="113792"/>
                  </a:lnTo>
                  <a:lnTo>
                    <a:pt x="68072" y="101727"/>
                  </a:lnTo>
                  <a:lnTo>
                    <a:pt x="71501" y="104648"/>
                  </a:lnTo>
                  <a:lnTo>
                    <a:pt x="74803" y="107061"/>
                  </a:lnTo>
                  <a:lnTo>
                    <a:pt x="65659" y="118999"/>
                  </a:lnTo>
                  <a:lnTo>
                    <a:pt x="49403" y="132461"/>
                  </a:lnTo>
                  <a:lnTo>
                    <a:pt x="46101" y="130048"/>
                  </a:lnTo>
                  <a:lnTo>
                    <a:pt x="49403" y="125730"/>
                  </a:lnTo>
                  <a:lnTo>
                    <a:pt x="52705" y="128651"/>
                  </a:lnTo>
                  <a:lnTo>
                    <a:pt x="56134" y="131064"/>
                  </a:lnTo>
                  <a:lnTo>
                    <a:pt x="52705" y="135381"/>
                  </a:lnTo>
                  <a:lnTo>
                    <a:pt x="49403" y="132461"/>
                  </a:lnTo>
                  <a:lnTo>
                    <a:pt x="52705" y="135381"/>
                  </a:lnTo>
                  <a:lnTo>
                    <a:pt x="45593" y="131953"/>
                  </a:lnTo>
                  <a:lnTo>
                    <a:pt x="50800" y="122428"/>
                  </a:lnTo>
                  <a:lnTo>
                    <a:pt x="55118" y="123317"/>
                  </a:lnTo>
                  <a:lnTo>
                    <a:pt x="53721" y="132969"/>
                  </a:lnTo>
                  <a:lnTo>
                    <a:pt x="49403" y="132461"/>
                  </a:lnTo>
                  <a:lnTo>
                    <a:pt x="45593" y="131953"/>
                  </a:lnTo>
                  <a:lnTo>
                    <a:pt x="46990" y="121919"/>
                  </a:lnTo>
                  <a:lnTo>
                    <a:pt x="55626" y="92582"/>
                  </a:lnTo>
                  <a:lnTo>
                    <a:pt x="59944" y="93091"/>
                  </a:lnTo>
                  <a:lnTo>
                    <a:pt x="57531" y="107950"/>
                  </a:lnTo>
                  <a:lnTo>
                    <a:pt x="53213" y="107569"/>
                  </a:lnTo>
                  <a:lnTo>
                    <a:pt x="48895" y="107061"/>
                  </a:lnTo>
                  <a:lnTo>
                    <a:pt x="51308" y="91694"/>
                  </a:lnTo>
                  <a:lnTo>
                    <a:pt x="59944" y="62356"/>
                  </a:lnTo>
                  <a:lnTo>
                    <a:pt x="64262" y="62865"/>
                  </a:lnTo>
                  <a:lnTo>
                    <a:pt x="61849" y="77724"/>
                  </a:lnTo>
                  <a:lnTo>
                    <a:pt x="58039" y="77216"/>
                  </a:lnTo>
                  <a:lnTo>
                    <a:pt x="53721" y="76834"/>
                  </a:lnTo>
                  <a:lnTo>
                    <a:pt x="56134" y="61468"/>
                  </a:lnTo>
                  <a:lnTo>
                    <a:pt x="64770" y="32131"/>
                  </a:lnTo>
                  <a:lnTo>
                    <a:pt x="69088" y="32639"/>
                  </a:lnTo>
                  <a:lnTo>
                    <a:pt x="66675" y="48006"/>
                  </a:lnTo>
                  <a:lnTo>
                    <a:pt x="62357" y="46990"/>
                  </a:lnTo>
                  <a:lnTo>
                    <a:pt x="58039" y="46608"/>
                  </a:lnTo>
                  <a:lnTo>
                    <a:pt x="60452" y="31623"/>
                  </a:lnTo>
                  <a:lnTo>
                    <a:pt x="69088" y="1905"/>
                  </a:lnTo>
                  <a:lnTo>
                    <a:pt x="73406" y="2920"/>
                  </a:lnTo>
                  <a:lnTo>
                    <a:pt x="70993" y="17780"/>
                  </a:lnTo>
                  <a:lnTo>
                    <a:pt x="67183" y="17271"/>
                  </a:lnTo>
                  <a:lnTo>
                    <a:pt x="62865" y="16256"/>
                  </a:lnTo>
                  <a:lnTo>
                    <a:pt x="65278" y="1396"/>
                  </a:lnTo>
                  <a:lnTo>
                    <a:pt x="82550" y="14858"/>
                  </a:lnTo>
                  <a:lnTo>
                    <a:pt x="78740" y="17271"/>
                  </a:lnTo>
                  <a:lnTo>
                    <a:pt x="70993" y="4318"/>
                  </a:lnTo>
                  <a:lnTo>
                    <a:pt x="74295" y="1905"/>
                  </a:lnTo>
                  <a:lnTo>
                    <a:pt x="78232" y="0"/>
                  </a:lnTo>
                  <a:lnTo>
                    <a:pt x="85852" y="12954"/>
                  </a:lnTo>
                  <a:lnTo>
                    <a:pt x="97917" y="41275"/>
                  </a:lnTo>
                  <a:lnTo>
                    <a:pt x="94488" y="43688"/>
                  </a:lnTo>
                  <a:lnTo>
                    <a:pt x="86360" y="30226"/>
                  </a:lnTo>
                  <a:lnTo>
                    <a:pt x="90170" y="28320"/>
                  </a:lnTo>
                  <a:lnTo>
                    <a:pt x="93599" y="25907"/>
                  </a:lnTo>
                  <a:lnTo>
                    <a:pt x="101727" y="38862"/>
                  </a:lnTo>
                  <a:lnTo>
                    <a:pt x="113665" y="67691"/>
                  </a:lnTo>
                  <a:lnTo>
                    <a:pt x="109855" y="69595"/>
                  </a:lnTo>
                  <a:lnTo>
                    <a:pt x="102235" y="56642"/>
                  </a:lnTo>
                  <a:lnTo>
                    <a:pt x="105537" y="54229"/>
                  </a:lnTo>
                  <a:lnTo>
                    <a:pt x="109347" y="52324"/>
                  </a:lnTo>
                  <a:lnTo>
                    <a:pt x="117094" y="65278"/>
                  </a:lnTo>
                  <a:lnTo>
                    <a:pt x="129032" y="93599"/>
                  </a:lnTo>
                  <a:lnTo>
                    <a:pt x="125730" y="96012"/>
                  </a:lnTo>
                  <a:lnTo>
                    <a:pt x="117602" y="82550"/>
                  </a:lnTo>
                  <a:lnTo>
                    <a:pt x="121412" y="80644"/>
                  </a:lnTo>
                  <a:lnTo>
                    <a:pt x="125222" y="78231"/>
                  </a:lnTo>
                  <a:lnTo>
                    <a:pt x="132969" y="91694"/>
                  </a:lnTo>
                  <a:lnTo>
                    <a:pt x="115697" y="96901"/>
                  </a:lnTo>
                  <a:lnTo>
                    <a:pt x="116586" y="93091"/>
                  </a:lnTo>
                  <a:lnTo>
                    <a:pt x="131445" y="97408"/>
                  </a:lnTo>
                  <a:lnTo>
                    <a:pt x="130048" y="101219"/>
                  </a:lnTo>
                  <a:lnTo>
                    <a:pt x="129032" y="105537"/>
                  </a:lnTo>
                  <a:lnTo>
                    <a:pt x="114173" y="101219"/>
                  </a:lnTo>
                  <a:lnTo>
                    <a:pt x="86360" y="88265"/>
                  </a:lnTo>
                  <a:lnTo>
                    <a:pt x="87757" y="84455"/>
                  </a:lnTo>
                  <a:lnTo>
                    <a:pt x="102235" y="88773"/>
                  </a:lnTo>
                  <a:lnTo>
                    <a:pt x="100711" y="92582"/>
                  </a:lnTo>
                  <a:lnTo>
                    <a:pt x="99822" y="96901"/>
                  </a:lnTo>
                  <a:lnTo>
                    <a:pt x="85344" y="92582"/>
                  </a:lnTo>
                  <a:lnTo>
                    <a:pt x="57023" y="80137"/>
                  </a:lnTo>
                  <a:lnTo>
                    <a:pt x="58547" y="75819"/>
                  </a:lnTo>
                  <a:lnTo>
                    <a:pt x="72898" y="80137"/>
                  </a:lnTo>
                  <a:lnTo>
                    <a:pt x="72009" y="84455"/>
                  </a:lnTo>
                  <a:lnTo>
                    <a:pt x="70485" y="88265"/>
                  </a:lnTo>
                  <a:lnTo>
                    <a:pt x="56134" y="83946"/>
                  </a:lnTo>
                  <a:lnTo>
                    <a:pt x="27813" y="71501"/>
                  </a:lnTo>
                  <a:lnTo>
                    <a:pt x="29210" y="67182"/>
                  </a:lnTo>
                  <a:lnTo>
                    <a:pt x="43688" y="71501"/>
                  </a:lnTo>
                  <a:lnTo>
                    <a:pt x="42672" y="75819"/>
                  </a:lnTo>
                  <a:lnTo>
                    <a:pt x="41275" y="79629"/>
                  </a:lnTo>
                  <a:lnTo>
                    <a:pt x="26797" y="75311"/>
                  </a:lnTo>
                  <a:lnTo>
                    <a:pt x="1397" y="63373"/>
                  </a:lnTo>
                  <a:lnTo>
                    <a:pt x="2413" y="59563"/>
                  </a:lnTo>
                  <a:lnTo>
                    <a:pt x="14351" y="62865"/>
                  </a:lnTo>
                  <a:lnTo>
                    <a:pt x="13335" y="67182"/>
                  </a:lnTo>
                  <a:lnTo>
                    <a:pt x="11938" y="70993"/>
                  </a:lnTo>
                  <a:lnTo>
                    <a:pt x="0" y="67691"/>
                  </a:lnTo>
                  <a:lnTo>
                    <a:pt x="1397" y="63373"/>
                  </a:lnTo>
                  <a:lnTo>
                    <a:pt x="0" y="67691"/>
                  </a:lnTo>
                  <a:lnTo>
                    <a:pt x="0" y="5956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88720" y="4379595"/>
              <a:ext cx="94108" cy="103633"/>
            </a:xfrm>
            <a:custGeom>
              <a:avLst/>
              <a:gdLst/>
              <a:ahLst/>
              <a:cxnLst/>
              <a:rect l="0" t="0" r="0" b="0"/>
              <a:pathLst>
                <a:path w="94108" h="103633">
                  <a:moveTo>
                    <a:pt x="94107" y="53721"/>
                  </a:moveTo>
                  <a:lnTo>
                    <a:pt x="0" y="74930"/>
                  </a:lnTo>
                  <a:lnTo>
                    <a:pt x="73025" y="0"/>
                  </a:lnTo>
                  <a:lnTo>
                    <a:pt x="57150" y="103632"/>
                  </a:lnTo>
                  <a:lnTo>
                    <a:pt x="6350" y="4826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84910" y="4380484"/>
              <a:ext cx="99442" cy="104649"/>
            </a:xfrm>
            <a:custGeom>
              <a:avLst/>
              <a:gdLst/>
              <a:ahLst/>
              <a:cxnLst/>
              <a:rect l="0" t="0" r="0" b="0"/>
              <a:pathLst>
                <a:path w="99442" h="104649">
                  <a:moveTo>
                    <a:pt x="23114" y="11049"/>
                  </a:moveTo>
                  <a:lnTo>
                    <a:pt x="21082" y="14986"/>
                  </a:lnTo>
                  <a:lnTo>
                    <a:pt x="7747" y="7239"/>
                  </a:lnTo>
                  <a:lnTo>
                    <a:pt x="9652" y="3429"/>
                  </a:lnTo>
                  <a:lnTo>
                    <a:pt x="12065" y="0"/>
                  </a:lnTo>
                  <a:lnTo>
                    <a:pt x="25019" y="7239"/>
                  </a:lnTo>
                  <a:lnTo>
                    <a:pt x="49403" y="26035"/>
                  </a:lnTo>
                  <a:lnTo>
                    <a:pt x="47498" y="29845"/>
                  </a:lnTo>
                  <a:lnTo>
                    <a:pt x="34163" y="22098"/>
                  </a:lnTo>
                  <a:lnTo>
                    <a:pt x="36449" y="18796"/>
                  </a:lnTo>
                  <a:lnTo>
                    <a:pt x="38481" y="14986"/>
                  </a:lnTo>
                  <a:lnTo>
                    <a:pt x="51816" y="22098"/>
                  </a:lnTo>
                  <a:lnTo>
                    <a:pt x="76327" y="40894"/>
                  </a:lnTo>
                  <a:lnTo>
                    <a:pt x="73914" y="44704"/>
                  </a:lnTo>
                  <a:lnTo>
                    <a:pt x="60960" y="36957"/>
                  </a:lnTo>
                  <a:lnTo>
                    <a:pt x="62865" y="33655"/>
                  </a:lnTo>
                  <a:lnTo>
                    <a:pt x="64770" y="29845"/>
                  </a:lnTo>
                  <a:lnTo>
                    <a:pt x="78232" y="37465"/>
                  </a:lnTo>
                  <a:lnTo>
                    <a:pt x="97409" y="52832"/>
                  </a:lnTo>
                  <a:lnTo>
                    <a:pt x="95504" y="56642"/>
                  </a:lnTo>
                  <a:lnTo>
                    <a:pt x="87376" y="51943"/>
                  </a:lnTo>
                  <a:lnTo>
                    <a:pt x="89281" y="48514"/>
                  </a:lnTo>
                  <a:lnTo>
                    <a:pt x="91694" y="44704"/>
                  </a:lnTo>
                  <a:lnTo>
                    <a:pt x="99441" y="49022"/>
                  </a:lnTo>
                  <a:lnTo>
                    <a:pt x="97409" y="52832"/>
                  </a:lnTo>
                  <a:lnTo>
                    <a:pt x="99441" y="49022"/>
                  </a:lnTo>
                  <a:lnTo>
                    <a:pt x="98425" y="57150"/>
                  </a:lnTo>
                  <a:lnTo>
                    <a:pt x="91186" y="54356"/>
                  </a:lnTo>
                  <a:lnTo>
                    <a:pt x="90805" y="50038"/>
                  </a:lnTo>
                  <a:lnTo>
                    <a:pt x="96520" y="49022"/>
                  </a:lnTo>
                  <a:lnTo>
                    <a:pt x="97409" y="52832"/>
                  </a:lnTo>
                  <a:lnTo>
                    <a:pt x="98425" y="57150"/>
                  </a:lnTo>
                  <a:lnTo>
                    <a:pt x="92202" y="58166"/>
                  </a:lnTo>
                  <a:lnTo>
                    <a:pt x="61976" y="60960"/>
                  </a:lnTo>
                  <a:lnTo>
                    <a:pt x="60960" y="56642"/>
                  </a:lnTo>
                  <a:lnTo>
                    <a:pt x="75819" y="53340"/>
                  </a:lnTo>
                  <a:lnTo>
                    <a:pt x="76835" y="57658"/>
                  </a:lnTo>
                  <a:lnTo>
                    <a:pt x="77343" y="61468"/>
                  </a:lnTo>
                  <a:lnTo>
                    <a:pt x="62484" y="64897"/>
                  </a:lnTo>
                  <a:lnTo>
                    <a:pt x="32131" y="67691"/>
                  </a:lnTo>
                  <a:lnTo>
                    <a:pt x="31242" y="63373"/>
                  </a:lnTo>
                  <a:lnTo>
                    <a:pt x="46101" y="60071"/>
                  </a:lnTo>
                  <a:lnTo>
                    <a:pt x="47117" y="64389"/>
                  </a:lnTo>
                  <a:lnTo>
                    <a:pt x="47498" y="68199"/>
                  </a:lnTo>
                  <a:lnTo>
                    <a:pt x="32639" y="71628"/>
                  </a:lnTo>
                  <a:lnTo>
                    <a:pt x="3429" y="74041"/>
                  </a:lnTo>
                  <a:lnTo>
                    <a:pt x="2413" y="69596"/>
                  </a:lnTo>
                  <a:lnTo>
                    <a:pt x="16383" y="66802"/>
                  </a:lnTo>
                  <a:lnTo>
                    <a:pt x="17272" y="71120"/>
                  </a:lnTo>
                  <a:lnTo>
                    <a:pt x="18288" y="74930"/>
                  </a:lnTo>
                  <a:lnTo>
                    <a:pt x="4318" y="78359"/>
                  </a:lnTo>
                  <a:lnTo>
                    <a:pt x="3429" y="74041"/>
                  </a:lnTo>
                  <a:lnTo>
                    <a:pt x="4318" y="78359"/>
                  </a:lnTo>
                  <a:lnTo>
                    <a:pt x="0" y="71120"/>
                  </a:lnTo>
                  <a:lnTo>
                    <a:pt x="3810" y="73025"/>
                  </a:lnTo>
                  <a:lnTo>
                    <a:pt x="7239" y="76327"/>
                  </a:lnTo>
                  <a:lnTo>
                    <a:pt x="6223" y="76835"/>
                  </a:lnTo>
                  <a:lnTo>
                    <a:pt x="3429" y="74041"/>
                  </a:lnTo>
                  <a:lnTo>
                    <a:pt x="0" y="71120"/>
                  </a:lnTo>
                  <a:lnTo>
                    <a:pt x="1016" y="70104"/>
                  </a:lnTo>
                  <a:lnTo>
                    <a:pt x="25527" y="51435"/>
                  </a:lnTo>
                  <a:lnTo>
                    <a:pt x="28321" y="54356"/>
                  </a:lnTo>
                  <a:lnTo>
                    <a:pt x="17780" y="65278"/>
                  </a:lnTo>
                  <a:lnTo>
                    <a:pt x="14478" y="62484"/>
                  </a:lnTo>
                  <a:lnTo>
                    <a:pt x="11557" y="59055"/>
                  </a:lnTo>
                  <a:lnTo>
                    <a:pt x="22098" y="48514"/>
                  </a:lnTo>
                  <a:lnTo>
                    <a:pt x="46609" y="29337"/>
                  </a:lnTo>
                  <a:lnTo>
                    <a:pt x="49403" y="32639"/>
                  </a:lnTo>
                  <a:lnTo>
                    <a:pt x="38862" y="43307"/>
                  </a:lnTo>
                  <a:lnTo>
                    <a:pt x="36068" y="40386"/>
                  </a:lnTo>
                  <a:lnTo>
                    <a:pt x="32639" y="37465"/>
                  </a:lnTo>
                  <a:lnTo>
                    <a:pt x="43688" y="26416"/>
                  </a:lnTo>
                  <a:lnTo>
                    <a:pt x="67691" y="7747"/>
                  </a:lnTo>
                  <a:lnTo>
                    <a:pt x="71120" y="10668"/>
                  </a:lnTo>
                  <a:lnTo>
                    <a:pt x="60071" y="21717"/>
                  </a:lnTo>
                  <a:lnTo>
                    <a:pt x="57150" y="18796"/>
                  </a:lnTo>
                  <a:lnTo>
                    <a:pt x="54229" y="15875"/>
                  </a:lnTo>
                  <a:lnTo>
                    <a:pt x="64770" y="4826"/>
                  </a:lnTo>
                  <a:lnTo>
                    <a:pt x="73914" y="16383"/>
                  </a:lnTo>
                  <a:lnTo>
                    <a:pt x="69596" y="15875"/>
                  </a:lnTo>
                  <a:lnTo>
                    <a:pt x="72009" y="1016"/>
                  </a:lnTo>
                  <a:lnTo>
                    <a:pt x="75819" y="1524"/>
                  </a:lnTo>
                  <a:lnTo>
                    <a:pt x="80137" y="2032"/>
                  </a:lnTo>
                  <a:lnTo>
                    <a:pt x="77724" y="17399"/>
                  </a:lnTo>
                  <a:lnTo>
                    <a:pt x="69088" y="46609"/>
                  </a:lnTo>
                  <a:lnTo>
                    <a:pt x="64770" y="46101"/>
                  </a:lnTo>
                  <a:lnTo>
                    <a:pt x="67183" y="30734"/>
                  </a:lnTo>
                  <a:lnTo>
                    <a:pt x="71501" y="31750"/>
                  </a:lnTo>
                  <a:lnTo>
                    <a:pt x="75819" y="32258"/>
                  </a:lnTo>
                  <a:lnTo>
                    <a:pt x="73406" y="47117"/>
                  </a:lnTo>
                  <a:lnTo>
                    <a:pt x="64770" y="76835"/>
                  </a:lnTo>
                  <a:lnTo>
                    <a:pt x="60452" y="76327"/>
                  </a:lnTo>
                  <a:lnTo>
                    <a:pt x="62865" y="60960"/>
                  </a:lnTo>
                  <a:lnTo>
                    <a:pt x="66802" y="61468"/>
                  </a:lnTo>
                  <a:lnTo>
                    <a:pt x="71120" y="62484"/>
                  </a:lnTo>
                  <a:lnTo>
                    <a:pt x="68707" y="77343"/>
                  </a:lnTo>
                  <a:lnTo>
                    <a:pt x="60452" y="102743"/>
                  </a:lnTo>
                  <a:lnTo>
                    <a:pt x="56642" y="101854"/>
                  </a:lnTo>
                  <a:lnTo>
                    <a:pt x="58166" y="91313"/>
                  </a:lnTo>
                  <a:lnTo>
                    <a:pt x="62484" y="91694"/>
                  </a:lnTo>
                  <a:lnTo>
                    <a:pt x="66802" y="92710"/>
                  </a:lnTo>
                  <a:lnTo>
                    <a:pt x="64770" y="103251"/>
                  </a:lnTo>
                  <a:lnTo>
                    <a:pt x="60452" y="102743"/>
                  </a:lnTo>
                  <a:lnTo>
                    <a:pt x="64770" y="103251"/>
                  </a:lnTo>
                  <a:lnTo>
                    <a:pt x="57150" y="104648"/>
                  </a:lnTo>
                  <a:lnTo>
                    <a:pt x="58547" y="98425"/>
                  </a:lnTo>
                  <a:lnTo>
                    <a:pt x="62484" y="96520"/>
                  </a:lnTo>
                  <a:lnTo>
                    <a:pt x="64389" y="100330"/>
                  </a:lnTo>
                  <a:lnTo>
                    <a:pt x="60452" y="102743"/>
                  </a:lnTo>
                  <a:lnTo>
                    <a:pt x="57150" y="104648"/>
                  </a:lnTo>
                  <a:lnTo>
                    <a:pt x="54737" y="100330"/>
                  </a:lnTo>
                  <a:lnTo>
                    <a:pt x="44704" y="71628"/>
                  </a:lnTo>
                  <a:lnTo>
                    <a:pt x="48514" y="69596"/>
                  </a:lnTo>
                  <a:lnTo>
                    <a:pt x="55753" y="83058"/>
                  </a:lnTo>
                  <a:lnTo>
                    <a:pt x="51816" y="84963"/>
                  </a:lnTo>
                  <a:lnTo>
                    <a:pt x="48006" y="86995"/>
                  </a:lnTo>
                  <a:lnTo>
                    <a:pt x="40767" y="73533"/>
                  </a:lnTo>
                  <a:lnTo>
                    <a:pt x="30734" y="44196"/>
                  </a:lnTo>
                  <a:lnTo>
                    <a:pt x="34544" y="42291"/>
                  </a:lnTo>
                  <a:lnTo>
                    <a:pt x="41275" y="56261"/>
                  </a:lnTo>
                  <a:lnTo>
                    <a:pt x="37973" y="58166"/>
                  </a:lnTo>
                  <a:lnTo>
                    <a:pt x="34163" y="60071"/>
                  </a:lnTo>
                  <a:lnTo>
                    <a:pt x="26924" y="46101"/>
                  </a:lnTo>
                  <a:lnTo>
                    <a:pt x="16764" y="17399"/>
                  </a:lnTo>
                  <a:lnTo>
                    <a:pt x="20701" y="15367"/>
                  </a:lnTo>
                  <a:lnTo>
                    <a:pt x="27432" y="28829"/>
                  </a:lnTo>
                  <a:lnTo>
                    <a:pt x="24003" y="30734"/>
                  </a:lnTo>
                  <a:lnTo>
                    <a:pt x="20193" y="32639"/>
                  </a:lnTo>
                  <a:lnTo>
                    <a:pt x="12954" y="19304"/>
                  </a:lnTo>
                  <a:lnTo>
                    <a:pt x="9652" y="3429"/>
                  </a:lnTo>
                  <a:lnTo>
                    <a:pt x="13462" y="1524"/>
                  </a:lnTo>
                  <a:lnTo>
                    <a:pt x="9652" y="3937"/>
                  </a:lnTo>
                  <a:lnTo>
                    <a:pt x="6223" y="5842"/>
                  </a:lnTo>
                  <a:lnTo>
                    <a:pt x="5842" y="5842"/>
                  </a:lnTo>
                  <a:lnTo>
                    <a:pt x="9652" y="3429"/>
                  </a:lnTo>
                  <a:lnTo>
                    <a:pt x="5842" y="5842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65251" y="4132834"/>
              <a:ext cx="91187" cy="121921"/>
            </a:xfrm>
            <a:custGeom>
              <a:avLst/>
              <a:gdLst/>
              <a:ahLst/>
              <a:cxnLst/>
              <a:rect l="0" t="0" r="0" b="0"/>
              <a:pathLst>
                <a:path w="91187" h="121921">
                  <a:moveTo>
                    <a:pt x="91186" y="63881"/>
                  </a:moveTo>
                  <a:lnTo>
                    <a:pt x="0" y="88392"/>
                  </a:lnTo>
                  <a:lnTo>
                    <a:pt x="70612" y="0"/>
                  </a:lnTo>
                  <a:lnTo>
                    <a:pt x="55626" y="121920"/>
                  </a:lnTo>
                  <a:lnTo>
                    <a:pt x="6223" y="584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61949" y="4130040"/>
              <a:ext cx="96902" cy="126239"/>
            </a:xfrm>
            <a:custGeom>
              <a:avLst/>
              <a:gdLst/>
              <a:ahLst/>
              <a:cxnLst/>
              <a:rect l="0" t="0" r="0" b="0"/>
              <a:pathLst>
                <a:path w="96902" h="126239">
                  <a:moveTo>
                    <a:pt x="21971" y="17272"/>
                  </a:moveTo>
                  <a:lnTo>
                    <a:pt x="19685" y="20574"/>
                  </a:lnTo>
                  <a:lnTo>
                    <a:pt x="7112" y="11938"/>
                  </a:lnTo>
                  <a:lnTo>
                    <a:pt x="9525" y="8636"/>
                  </a:lnTo>
                  <a:lnTo>
                    <a:pt x="11938" y="5207"/>
                  </a:lnTo>
                  <a:lnTo>
                    <a:pt x="24384" y="13335"/>
                  </a:lnTo>
                  <a:lnTo>
                    <a:pt x="46990" y="34036"/>
                  </a:lnTo>
                  <a:lnTo>
                    <a:pt x="44577" y="37846"/>
                  </a:lnTo>
                  <a:lnTo>
                    <a:pt x="32131" y="29210"/>
                  </a:lnTo>
                  <a:lnTo>
                    <a:pt x="34544" y="25908"/>
                  </a:lnTo>
                  <a:lnTo>
                    <a:pt x="36957" y="21971"/>
                  </a:lnTo>
                  <a:lnTo>
                    <a:pt x="49403" y="30607"/>
                  </a:lnTo>
                  <a:lnTo>
                    <a:pt x="72390" y="51308"/>
                  </a:lnTo>
                  <a:lnTo>
                    <a:pt x="69977" y="55118"/>
                  </a:lnTo>
                  <a:lnTo>
                    <a:pt x="57531" y="46482"/>
                  </a:lnTo>
                  <a:lnTo>
                    <a:pt x="59944" y="42672"/>
                  </a:lnTo>
                  <a:lnTo>
                    <a:pt x="62357" y="39243"/>
                  </a:lnTo>
                  <a:lnTo>
                    <a:pt x="74803" y="47879"/>
                  </a:lnTo>
                  <a:lnTo>
                    <a:pt x="94488" y="66167"/>
                  </a:lnTo>
                  <a:lnTo>
                    <a:pt x="92075" y="69977"/>
                  </a:lnTo>
                  <a:lnTo>
                    <a:pt x="82550" y="63246"/>
                  </a:lnTo>
                  <a:lnTo>
                    <a:pt x="84963" y="59944"/>
                  </a:lnTo>
                  <a:lnTo>
                    <a:pt x="87249" y="56642"/>
                  </a:lnTo>
                  <a:lnTo>
                    <a:pt x="96901" y="62865"/>
                  </a:lnTo>
                  <a:lnTo>
                    <a:pt x="94488" y="66167"/>
                  </a:lnTo>
                  <a:lnTo>
                    <a:pt x="96901" y="62865"/>
                  </a:lnTo>
                  <a:lnTo>
                    <a:pt x="95504" y="70485"/>
                  </a:lnTo>
                  <a:lnTo>
                    <a:pt x="90678" y="67564"/>
                  </a:lnTo>
                  <a:lnTo>
                    <a:pt x="89281" y="63246"/>
                  </a:lnTo>
                  <a:lnTo>
                    <a:pt x="93091" y="62357"/>
                  </a:lnTo>
                  <a:lnTo>
                    <a:pt x="94488" y="66167"/>
                  </a:lnTo>
                  <a:lnTo>
                    <a:pt x="95504" y="70485"/>
                  </a:lnTo>
                  <a:lnTo>
                    <a:pt x="91567" y="71501"/>
                  </a:lnTo>
                  <a:lnTo>
                    <a:pt x="60960" y="75311"/>
                  </a:lnTo>
                  <a:lnTo>
                    <a:pt x="59944" y="71501"/>
                  </a:lnTo>
                  <a:lnTo>
                    <a:pt x="74803" y="67183"/>
                  </a:lnTo>
                  <a:lnTo>
                    <a:pt x="75819" y="71501"/>
                  </a:lnTo>
                  <a:lnTo>
                    <a:pt x="76708" y="75311"/>
                  </a:lnTo>
                  <a:lnTo>
                    <a:pt x="62357" y="79629"/>
                  </a:lnTo>
                  <a:lnTo>
                    <a:pt x="31623" y="83439"/>
                  </a:lnTo>
                  <a:lnTo>
                    <a:pt x="30607" y="79121"/>
                  </a:lnTo>
                  <a:lnTo>
                    <a:pt x="45085" y="75311"/>
                  </a:lnTo>
                  <a:lnTo>
                    <a:pt x="46482" y="79121"/>
                  </a:lnTo>
                  <a:lnTo>
                    <a:pt x="47498" y="83439"/>
                  </a:lnTo>
                  <a:lnTo>
                    <a:pt x="32639" y="87249"/>
                  </a:lnTo>
                  <a:lnTo>
                    <a:pt x="3302" y="91186"/>
                  </a:lnTo>
                  <a:lnTo>
                    <a:pt x="1905" y="86868"/>
                  </a:lnTo>
                  <a:lnTo>
                    <a:pt x="15748" y="82931"/>
                  </a:lnTo>
                  <a:lnTo>
                    <a:pt x="16764" y="87249"/>
                  </a:lnTo>
                  <a:lnTo>
                    <a:pt x="18161" y="91186"/>
                  </a:lnTo>
                  <a:lnTo>
                    <a:pt x="4318" y="94996"/>
                  </a:lnTo>
                  <a:lnTo>
                    <a:pt x="3302" y="91186"/>
                  </a:lnTo>
                  <a:lnTo>
                    <a:pt x="4318" y="94996"/>
                  </a:lnTo>
                  <a:lnTo>
                    <a:pt x="0" y="88265"/>
                  </a:lnTo>
                  <a:lnTo>
                    <a:pt x="3810" y="90170"/>
                  </a:lnTo>
                  <a:lnTo>
                    <a:pt x="7112" y="93091"/>
                  </a:lnTo>
                  <a:lnTo>
                    <a:pt x="6223" y="93599"/>
                  </a:lnTo>
                  <a:lnTo>
                    <a:pt x="3302" y="91186"/>
                  </a:lnTo>
                  <a:lnTo>
                    <a:pt x="0" y="88265"/>
                  </a:lnTo>
                  <a:lnTo>
                    <a:pt x="381" y="87757"/>
                  </a:lnTo>
                  <a:lnTo>
                    <a:pt x="22479" y="66675"/>
                  </a:lnTo>
                  <a:lnTo>
                    <a:pt x="25908" y="69088"/>
                  </a:lnTo>
                  <a:lnTo>
                    <a:pt x="16256" y="81026"/>
                  </a:lnTo>
                  <a:lnTo>
                    <a:pt x="13335" y="78613"/>
                  </a:lnTo>
                  <a:lnTo>
                    <a:pt x="10033" y="75819"/>
                  </a:lnTo>
                  <a:lnTo>
                    <a:pt x="19685" y="63754"/>
                  </a:lnTo>
                  <a:lnTo>
                    <a:pt x="41656" y="42672"/>
                  </a:lnTo>
                  <a:lnTo>
                    <a:pt x="45085" y="45593"/>
                  </a:lnTo>
                  <a:lnTo>
                    <a:pt x="35433" y="57531"/>
                  </a:lnTo>
                  <a:lnTo>
                    <a:pt x="32131" y="54610"/>
                  </a:lnTo>
                  <a:lnTo>
                    <a:pt x="29210" y="52324"/>
                  </a:lnTo>
                  <a:lnTo>
                    <a:pt x="38354" y="40259"/>
                  </a:lnTo>
                  <a:lnTo>
                    <a:pt x="60960" y="19177"/>
                  </a:lnTo>
                  <a:lnTo>
                    <a:pt x="64262" y="21590"/>
                  </a:lnTo>
                  <a:lnTo>
                    <a:pt x="54610" y="33528"/>
                  </a:lnTo>
                  <a:lnTo>
                    <a:pt x="51308" y="31115"/>
                  </a:lnTo>
                  <a:lnTo>
                    <a:pt x="48006" y="28321"/>
                  </a:lnTo>
                  <a:lnTo>
                    <a:pt x="57531" y="16256"/>
                  </a:lnTo>
                  <a:lnTo>
                    <a:pt x="73914" y="2794"/>
                  </a:lnTo>
                  <a:lnTo>
                    <a:pt x="77216" y="5715"/>
                  </a:lnTo>
                  <a:lnTo>
                    <a:pt x="73914" y="10033"/>
                  </a:lnTo>
                  <a:lnTo>
                    <a:pt x="70485" y="7112"/>
                  </a:lnTo>
                  <a:lnTo>
                    <a:pt x="67183" y="4699"/>
                  </a:lnTo>
                  <a:lnTo>
                    <a:pt x="70993" y="0"/>
                  </a:lnTo>
                  <a:lnTo>
                    <a:pt x="73914" y="2794"/>
                  </a:lnTo>
                  <a:lnTo>
                    <a:pt x="70993" y="0"/>
                  </a:lnTo>
                  <a:lnTo>
                    <a:pt x="78232" y="3302"/>
                  </a:lnTo>
                  <a:lnTo>
                    <a:pt x="72898" y="12446"/>
                  </a:lnTo>
                  <a:lnTo>
                    <a:pt x="68580" y="11938"/>
                  </a:lnTo>
                  <a:lnTo>
                    <a:pt x="69977" y="2286"/>
                  </a:lnTo>
                  <a:lnTo>
                    <a:pt x="73914" y="2794"/>
                  </a:lnTo>
                  <a:lnTo>
                    <a:pt x="78232" y="3302"/>
                  </a:lnTo>
                  <a:lnTo>
                    <a:pt x="77216" y="12954"/>
                  </a:lnTo>
                  <a:lnTo>
                    <a:pt x="69088" y="42672"/>
                  </a:lnTo>
                  <a:lnTo>
                    <a:pt x="64770" y="42164"/>
                  </a:lnTo>
                  <a:lnTo>
                    <a:pt x="66675" y="26797"/>
                  </a:lnTo>
                  <a:lnTo>
                    <a:pt x="70993" y="27305"/>
                  </a:lnTo>
                  <a:lnTo>
                    <a:pt x="75311" y="27813"/>
                  </a:lnTo>
                  <a:lnTo>
                    <a:pt x="73406" y="43180"/>
                  </a:lnTo>
                  <a:lnTo>
                    <a:pt x="65278" y="72898"/>
                  </a:lnTo>
                  <a:lnTo>
                    <a:pt x="60960" y="72390"/>
                  </a:lnTo>
                  <a:lnTo>
                    <a:pt x="62865" y="57023"/>
                  </a:lnTo>
                  <a:lnTo>
                    <a:pt x="67183" y="57531"/>
                  </a:lnTo>
                  <a:lnTo>
                    <a:pt x="71501" y="58039"/>
                  </a:lnTo>
                  <a:lnTo>
                    <a:pt x="69596" y="73406"/>
                  </a:lnTo>
                  <a:lnTo>
                    <a:pt x="61341" y="103124"/>
                  </a:lnTo>
                  <a:lnTo>
                    <a:pt x="57023" y="102616"/>
                  </a:lnTo>
                  <a:lnTo>
                    <a:pt x="58928" y="87249"/>
                  </a:lnTo>
                  <a:lnTo>
                    <a:pt x="63246" y="87757"/>
                  </a:lnTo>
                  <a:lnTo>
                    <a:pt x="67564" y="88265"/>
                  </a:lnTo>
                  <a:lnTo>
                    <a:pt x="65659" y="103632"/>
                  </a:lnTo>
                  <a:lnTo>
                    <a:pt x="58928" y="124714"/>
                  </a:lnTo>
                  <a:lnTo>
                    <a:pt x="54610" y="124206"/>
                  </a:lnTo>
                  <a:lnTo>
                    <a:pt x="55118" y="117602"/>
                  </a:lnTo>
                  <a:lnTo>
                    <a:pt x="59436" y="117983"/>
                  </a:lnTo>
                  <a:lnTo>
                    <a:pt x="63754" y="118491"/>
                  </a:lnTo>
                  <a:lnTo>
                    <a:pt x="62865" y="125222"/>
                  </a:lnTo>
                  <a:lnTo>
                    <a:pt x="58928" y="124714"/>
                  </a:lnTo>
                  <a:lnTo>
                    <a:pt x="62865" y="125222"/>
                  </a:lnTo>
                  <a:lnTo>
                    <a:pt x="54610" y="126238"/>
                  </a:lnTo>
                  <a:lnTo>
                    <a:pt x="55118" y="116586"/>
                  </a:lnTo>
                  <a:lnTo>
                    <a:pt x="58928" y="114681"/>
                  </a:lnTo>
                  <a:lnTo>
                    <a:pt x="62865" y="122809"/>
                  </a:lnTo>
                  <a:lnTo>
                    <a:pt x="58928" y="124714"/>
                  </a:lnTo>
                  <a:lnTo>
                    <a:pt x="54610" y="126238"/>
                  </a:lnTo>
                  <a:lnTo>
                    <a:pt x="51308" y="117983"/>
                  </a:lnTo>
                  <a:lnTo>
                    <a:pt x="43688" y="88265"/>
                  </a:lnTo>
                  <a:lnTo>
                    <a:pt x="47498" y="86868"/>
                  </a:lnTo>
                  <a:lnTo>
                    <a:pt x="53213" y="100711"/>
                  </a:lnTo>
                  <a:lnTo>
                    <a:pt x="49403" y="102616"/>
                  </a:lnTo>
                  <a:lnTo>
                    <a:pt x="45593" y="104140"/>
                  </a:lnTo>
                  <a:lnTo>
                    <a:pt x="39243" y="90170"/>
                  </a:lnTo>
                  <a:lnTo>
                    <a:pt x="31623" y="60452"/>
                  </a:lnTo>
                  <a:lnTo>
                    <a:pt x="35433" y="58928"/>
                  </a:lnTo>
                  <a:lnTo>
                    <a:pt x="41275" y="72898"/>
                  </a:lnTo>
                  <a:lnTo>
                    <a:pt x="37338" y="74295"/>
                  </a:lnTo>
                  <a:lnTo>
                    <a:pt x="33528" y="76200"/>
                  </a:lnTo>
                  <a:lnTo>
                    <a:pt x="27813" y="61849"/>
                  </a:lnTo>
                  <a:lnTo>
                    <a:pt x="19685" y="32639"/>
                  </a:lnTo>
                  <a:lnTo>
                    <a:pt x="23495" y="30607"/>
                  </a:lnTo>
                  <a:lnTo>
                    <a:pt x="29210" y="44577"/>
                  </a:lnTo>
                  <a:lnTo>
                    <a:pt x="25400" y="46482"/>
                  </a:lnTo>
                  <a:lnTo>
                    <a:pt x="21590" y="47879"/>
                  </a:lnTo>
                  <a:lnTo>
                    <a:pt x="15748" y="34036"/>
                  </a:lnTo>
                  <a:lnTo>
                    <a:pt x="9525" y="8636"/>
                  </a:lnTo>
                  <a:lnTo>
                    <a:pt x="13335" y="6604"/>
                  </a:lnTo>
                  <a:lnTo>
                    <a:pt x="17272" y="16764"/>
                  </a:lnTo>
                  <a:lnTo>
                    <a:pt x="13335" y="18161"/>
                  </a:lnTo>
                  <a:lnTo>
                    <a:pt x="9525" y="20066"/>
                  </a:lnTo>
                  <a:lnTo>
                    <a:pt x="5715" y="10033"/>
                  </a:lnTo>
                  <a:lnTo>
                    <a:pt x="9525" y="8636"/>
                  </a:lnTo>
                  <a:lnTo>
                    <a:pt x="5715" y="10033"/>
                  </a:lnTo>
                  <a:lnTo>
                    <a:pt x="11938" y="520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72312" y="4478020"/>
              <a:ext cx="92584" cy="119000"/>
            </a:xfrm>
            <a:custGeom>
              <a:avLst/>
              <a:gdLst/>
              <a:ahLst/>
              <a:cxnLst/>
              <a:rect l="0" t="0" r="0" b="0"/>
              <a:pathLst>
                <a:path w="92584" h="119000">
                  <a:moveTo>
                    <a:pt x="92583" y="91694"/>
                  </a:moveTo>
                  <a:lnTo>
                    <a:pt x="0" y="62357"/>
                  </a:lnTo>
                  <a:lnTo>
                    <a:pt x="92202" y="30227"/>
                  </a:lnTo>
                  <a:lnTo>
                    <a:pt x="42672" y="118999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76122" y="4475607"/>
              <a:ext cx="92203" cy="123318"/>
            </a:xfrm>
            <a:custGeom>
              <a:avLst/>
              <a:gdLst/>
              <a:ahLst/>
              <a:cxnLst/>
              <a:rect l="0" t="0" r="0" b="0"/>
              <a:pathLst>
                <a:path w="92203" h="123318">
                  <a:moveTo>
                    <a:pt x="34544" y="14859"/>
                  </a:moveTo>
                  <a:lnTo>
                    <a:pt x="31242" y="17272"/>
                  </a:lnTo>
                  <a:lnTo>
                    <a:pt x="22606" y="4826"/>
                  </a:lnTo>
                  <a:lnTo>
                    <a:pt x="25908" y="2413"/>
                  </a:lnTo>
                  <a:lnTo>
                    <a:pt x="29718" y="0"/>
                  </a:lnTo>
                  <a:lnTo>
                    <a:pt x="38354" y="12446"/>
                  </a:lnTo>
                  <a:lnTo>
                    <a:pt x="51816" y="40259"/>
                  </a:lnTo>
                  <a:lnTo>
                    <a:pt x="48514" y="42672"/>
                  </a:lnTo>
                  <a:lnTo>
                    <a:pt x="39878" y="30226"/>
                  </a:lnTo>
                  <a:lnTo>
                    <a:pt x="43180" y="27813"/>
                  </a:lnTo>
                  <a:lnTo>
                    <a:pt x="46609" y="25400"/>
                  </a:lnTo>
                  <a:lnTo>
                    <a:pt x="55245" y="37846"/>
                  </a:lnTo>
                  <a:lnTo>
                    <a:pt x="69088" y="65279"/>
                  </a:lnTo>
                  <a:lnTo>
                    <a:pt x="65786" y="67692"/>
                  </a:lnTo>
                  <a:lnTo>
                    <a:pt x="57150" y="55118"/>
                  </a:lnTo>
                  <a:lnTo>
                    <a:pt x="60452" y="52832"/>
                  </a:lnTo>
                  <a:lnTo>
                    <a:pt x="63881" y="50419"/>
                  </a:lnTo>
                  <a:lnTo>
                    <a:pt x="72517" y="62866"/>
                  </a:lnTo>
                  <a:lnTo>
                    <a:pt x="86360" y="90679"/>
                  </a:lnTo>
                  <a:lnTo>
                    <a:pt x="83058" y="93092"/>
                  </a:lnTo>
                  <a:lnTo>
                    <a:pt x="74422" y="80137"/>
                  </a:lnTo>
                  <a:lnTo>
                    <a:pt x="77724" y="77724"/>
                  </a:lnTo>
                  <a:lnTo>
                    <a:pt x="81153" y="75311"/>
                  </a:lnTo>
                  <a:lnTo>
                    <a:pt x="89789" y="88266"/>
                  </a:lnTo>
                  <a:lnTo>
                    <a:pt x="64389" y="86360"/>
                  </a:lnTo>
                  <a:lnTo>
                    <a:pt x="65278" y="82042"/>
                  </a:lnTo>
                  <a:lnTo>
                    <a:pt x="80137" y="86868"/>
                  </a:lnTo>
                  <a:lnTo>
                    <a:pt x="78740" y="90679"/>
                  </a:lnTo>
                  <a:lnTo>
                    <a:pt x="77343" y="94996"/>
                  </a:lnTo>
                  <a:lnTo>
                    <a:pt x="62865" y="90170"/>
                  </a:lnTo>
                  <a:lnTo>
                    <a:pt x="35052" y="77217"/>
                  </a:lnTo>
                  <a:lnTo>
                    <a:pt x="36449" y="72898"/>
                  </a:lnTo>
                  <a:lnTo>
                    <a:pt x="50927" y="77724"/>
                  </a:lnTo>
                  <a:lnTo>
                    <a:pt x="49403" y="81534"/>
                  </a:lnTo>
                  <a:lnTo>
                    <a:pt x="48514" y="85853"/>
                  </a:lnTo>
                  <a:lnTo>
                    <a:pt x="33655" y="81154"/>
                  </a:lnTo>
                  <a:lnTo>
                    <a:pt x="6223" y="67692"/>
                  </a:lnTo>
                  <a:lnTo>
                    <a:pt x="7239" y="63754"/>
                  </a:lnTo>
                  <a:lnTo>
                    <a:pt x="22098" y="68580"/>
                  </a:lnTo>
                  <a:lnTo>
                    <a:pt x="20701" y="72517"/>
                  </a:lnTo>
                  <a:lnTo>
                    <a:pt x="19177" y="76328"/>
                  </a:lnTo>
                  <a:lnTo>
                    <a:pt x="4826" y="72009"/>
                  </a:lnTo>
                  <a:lnTo>
                    <a:pt x="15367" y="58040"/>
                  </a:lnTo>
                  <a:lnTo>
                    <a:pt x="16764" y="61849"/>
                  </a:lnTo>
                  <a:lnTo>
                    <a:pt x="2413" y="67183"/>
                  </a:lnTo>
                  <a:lnTo>
                    <a:pt x="1016" y="63373"/>
                  </a:lnTo>
                  <a:lnTo>
                    <a:pt x="0" y="59055"/>
                  </a:lnTo>
                  <a:lnTo>
                    <a:pt x="14351" y="54229"/>
                  </a:lnTo>
                  <a:lnTo>
                    <a:pt x="44196" y="48006"/>
                  </a:lnTo>
                  <a:lnTo>
                    <a:pt x="45593" y="52324"/>
                  </a:lnTo>
                  <a:lnTo>
                    <a:pt x="31242" y="57150"/>
                  </a:lnTo>
                  <a:lnTo>
                    <a:pt x="29718" y="53213"/>
                  </a:lnTo>
                  <a:lnTo>
                    <a:pt x="28829" y="48895"/>
                  </a:lnTo>
                  <a:lnTo>
                    <a:pt x="43180" y="44196"/>
                  </a:lnTo>
                  <a:lnTo>
                    <a:pt x="73025" y="37846"/>
                  </a:lnTo>
                  <a:lnTo>
                    <a:pt x="74422" y="42165"/>
                  </a:lnTo>
                  <a:lnTo>
                    <a:pt x="60071" y="46991"/>
                  </a:lnTo>
                  <a:lnTo>
                    <a:pt x="58547" y="43180"/>
                  </a:lnTo>
                  <a:lnTo>
                    <a:pt x="57658" y="38862"/>
                  </a:lnTo>
                  <a:lnTo>
                    <a:pt x="71501" y="34036"/>
                  </a:lnTo>
                  <a:lnTo>
                    <a:pt x="88392" y="32640"/>
                  </a:lnTo>
                  <a:lnTo>
                    <a:pt x="89789" y="36957"/>
                  </a:lnTo>
                  <a:lnTo>
                    <a:pt x="88773" y="36957"/>
                  </a:lnTo>
                  <a:lnTo>
                    <a:pt x="87376" y="33147"/>
                  </a:lnTo>
                  <a:lnTo>
                    <a:pt x="85979" y="28829"/>
                  </a:lnTo>
                  <a:lnTo>
                    <a:pt x="86868" y="28829"/>
                  </a:lnTo>
                  <a:lnTo>
                    <a:pt x="88392" y="32640"/>
                  </a:lnTo>
                  <a:lnTo>
                    <a:pt x="86868" y="28829"/>
                  </a:lnTo>
                  <a:lnTo>
                    <a:pt x="92202" y="35053"/>
                  </a:lnTo>
                  <a:lnTo>
                    <a:pt x="81153" y="45593"/>
                  </a:lnTo>
                  <a:lnTo>
                    <a:pt x="77724" y="43180"/>
                  </a:lnTo>
                  <a:lnTo>
                    <a:pt x="84455" y="30734"/>
                  </a:lnTo>
                  <a:lnTo>
                    <a:pt x="88392" y="32640"/>
                  </a:lnTo>
                  <a:lnTo>
                    <a:pt x="92202" y="35053"/>
                  </a:lnTo>
                  <a:lnTo>
                    <a:pt x="84963" y="47498"/>
                  </a:lnTo>
                  <a:lnTo>
                    <a:pt x="66294" y="72009"/>
                  </a:lnTo>
                  <a:lnTo>
                    <a:pt x="62865" y="70104"/>
                  </a:lnTo>
                  <a:lnTo>
                    <a:pt x="70104" y="56642"/>
                  </a:lnTo>
                  <a:lnTo>
                    <a:pt x="73914" y="58547"/>
                  </a:lnTo>
                  <a:lnTo>
                    <a:pt x="77724" y="60960"/>
                  </a:lnTo>
                  <a:lnTo>
                    <a:pt x="70104" y="73915"/>
                  </a:lnTo>
                  <a:lnTo>
                    <a:pt x="51435" y="98425"/>
                  </a:lnTo>
                  <a:lnTo>
                    <a:pt x="48006" y="96393"/>
                  </a:lnTo>
                  <a:lnTo>
                    <a:pt x="55245" y="83058"/>
                  </a:lnTo>
                  <a:lnTo>
                    <a:pt x="59055" y="85471"/>
                  </a:lnTo>
                  <a:lnTo>
                    <a:pt x="62865" y="87376"/>
                  </a:lnTo>
                  <a:lnTo>
                    <a:pt x="55245" y="100838"/>
                  </a:lnTo>
                  <a:lnTo>
                    <a:pt x="38862" y="121412"/>
                  </a:lnTo>
                  <a:lnTo>
                    <a:pt x="35052" y="119507"/>
                  </a:lnTo>
                  <a:lnTo>
                    <a:pt x="40386" y="109855"/>
                  </a:lnTo>
                  <a:lnTo>
                    <a:pt x="44196" y="111760"/>
                  </a:lnTo>
                  <a:lnTo>
                    <a:pt x="48006" y="114173"/>
                  </a:lnTo>
                  <a:lnTo>
                    <a:pt x="42672" y="123317"/>
                  </a:lnTo>
                  <a:lnTo>
                    <a:pt x="38862" y="121412"/>
                  </a:lnTo>
                  <a:lnTo>
                    <a:pt x="42672" y="123317"/>
                  </a:lnTo>
                  <a:lnTo>
                    <a:pt x="34544" y="121920"/>
                  </a:lnTo>
                  <a:lnTo>
                    <a:pt x="38354" y="117094"/>
                  </a:lnTo>
                  <a:lnTo>
                    <a:pt x="42672" y="116586"/>
                  </a:lnTo>
                  <a:lnTo>
                    <a:pt x="43180" y="120904"/>
                  </a:lnTo>
                  <a:lnTo>
                    <a:pt x="38862" y="121412"/>
                  </a:lnTo>
                  <a:lnTo>
                    <a:pt x="34544" y="121920"/>
                  </a:lnTo>
                  <a:lnTo>
                    <a:pt x="34036" y="117603"/>
                  </a:lnTo>
                  <a:lnTo>
                    <a:pt x="35052" y="86868"/>
                  </a:lnTo>
                  <a:lnTo>
                    <a:pt x="39370" y="86360"/>
                  </a:lnTo>
                  <a:lnTo>
                    <a:pt x="40767" y="101219"/>
                  </a:lnTo>
                  <a:lnTo>
                    <a:pt x="36957" y="101728"/>
                  </a:lnTo>
                  <a:lnTo>
                    <a:pt x="32639" y="102235"/>
                  </a:lnTo>
                  <a:lnTo>
                    <a:pt x="30734" y="87376"/>
                  </a:lnTo>
                  <a:lnTo>
                    <a:pt x="31750" y="56134"/>
                  </a:lnTo>
                  <a:lnTo>
                    <a:pt x="36068" y="56134"/>
                  </a:lnTo>
                  <a:lnTo>
                    <a:pt x="37973" y="70993"/>
                  </a:lnTo>
                  <a:lnTo>
                    <a:pt x="33655" y="71501"/>
                  </a:lnTo>
                  <a:lnTo>
                    <a:pt x="29337" y="72009"/>
                  </a:lnTo>
                  <a:lnTo>
                    <a:pt x="27813" y="56642"/>
                  </a:lnTo>
                  <a:lnTo>
                    <a:pt x="28829" y="25908"/>
                  </a:lnTo>
                  <a:lnTo>
                    <a:pt x="32639" y="25400"/>
                  </a:lnTo>
                  <a:lnTo>
                    <a:pt x="34544" y="40767"/>
                  </a:lnTo>
                  <a:lnTo>
                    <a:pt x="30226" y="41275"/>
                  </a:lnTo>
                  <a:lnTo>
                    <a:pt x="25908" y="41783"/>
                  </a:lnTo>
                  <a:lnTo>
                    <a:pt x="24511" y="26417"/>
                  </a:lnTo>
                  <a:lnTo>
                    <a:pt x="25908" y="2413"/>
                  </a:lnTo>
                  <a:lnTo>
                    <a:pt x="30226" y="1905"/>
                  </a:lnTo>
                  <a:lnTo>
                    <a:pt x="31242" y="10542"/>
                  </a:lnTo>
                  <a:lnTo>
                    <a:pt x="26924" y="11049"/>
                  </a:lnTo>
                  <a:lnTo>
                    <a:pt x="22606" y="11557"/>
                  </a:lnTo>
                  <a:lnTo>
                    <a:pt x="22098" y="2794"/>
                  </a:lnTo>
                  <a:lnTo>
                    <a:pt x="25908" y="2413"/>
                  </a:lnTo>
                  <a:lnTo>
                    <a:pt x="22098" y="279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62000" y="4810125"/>
              <a:ext cx="140209" cy="123318"/>
            </a:xfrm>
            <a:custGeom>
              <a:avLst/>
              <a:gdLst/>
              <a:ahLst/>
              <a:cxnLst/>
              <a:rect l="0" t="0" r="0" b="0"/>
              <a:pathLst>
                <a:path w="140209" h="123318">
                  <a:moveTo>
                    <a:pt x="140208" y="49022"/>
                  </a:moveTo>
                  <a:lnTo>
                    <a:pt x="21717" y="121920"/>
                  </a:lnTo>
                  <a:lnTo>
                    <a:pt x="88392" y="0"/>
                  </a:lnTo>
                  <a:lnTo>
                    <a:pt x="111887" y="123317"/>
                  </a:lnTo>
                  <a:lnTo>
                    <a:pt x="0" y="4076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59714" y="4813936"/>
              <a:ext cx="139574" cy="121540"/>
            </a:xfrm>
            <a:custGeom>
              <a:avLst/>
              <a:gdLst/>
              <a:ahLst/>
              <a:cxnLst/>
              <a:rect l="0" t="0" r="0" b="0"/>
              <a:pathLst>
                <a:path w="139574" h="121540">
                  <a:moveTo>
                    <a:pt x="17653" y="37465"/>
                  </a:moveTo>
                  <a:lnTo>
                    <a:pt x="17653" y="41782"/>
                  </a:lnTo>
                  <a:lnTo>
                    <a:pt x="2286" y="40894"/>
                  </a:lnTo>
                  <a:lnTo>
                    <a:pt x="2286" y="36576"/>
                  </a:lnTo>
                  <a:lnTo>
                    <a:pt x="2794" y="32257"/>
                  </a:lnTo>
                  <a:lnTo>
                    <a:pt x="18161" y="33146"/>
                  </a:lnTo>
                  <a:lnTo>
                    <a:pt x="47879" y="39369"/>
                  </a:lnTo>
                  <a:lnTo>
                    <a:pt x="47879" y="43688"/>
                  </a:lnTo>
                  <a:lnTo>
                    <a:pt x="32639" y="42799"/>
                  </a:lnTo>
                  <a:lnTo>
                    <a:pt x="33020" y="38481"/>
                  </a:lnTo>
                  <a:lnTo>
                    <a:pt x="33020" y="34163"/>
                  </a:lnTo>
                  <a:lnTo>
                    <a:pt x="48387" y="35052"/>
                  </a:lnTo>
                  <a:lnTo>
                    <a:pt x="78613" y="41275"/>
                  </a:lnTo>
                  <a:lnTo>
                    <a:pt x="78232" y="45212"/>
                  </a:lnTo>
                  <a:lnTo>
                    <a:pt x="63246" y="44704"/>
                  </a:lnTo>
                  <a:lnTo>
                    <a:pt x="63246" y="40386"/>
                  </a:lnTo>
                  <a:lnTo>
                    <a:pt x="63754" y="36068"/>
                  </a:lnTo>
                  <a:lnTo>
                    <a:pt x="78613" y="36957"/>
                  </a:lnTo>
                  <a:lnTo>
                    <a:pt x="108839" y="42799"/>
                  </a:lnTo>
                  <a:lnTo>
                    <a:pt x="108839" y="47117"/>
                  </a:lnTo>
                  <a:lnTo>
                    <a:pt x="93599" y="46101"/>
                  </a:lnTo>
                  <a:lnTo>
                    <a:pt x="93980" y="42291"/>
                  </a:lnTo>
                  <a:lnTo>
                    <a:pt x="93980" y="37972"/>
                  </a:lnTo>
                  <a:lnTo>
                    <a:pt x="109347" y="38989"/>
                  </a:lnTo>
                  <a:lnTo>
                    <a:pt x="139573" y="44704"/>
                  </a:lnTo>
                  <a:lnTo>
                    <a:pt x="139192" y="49021"/>
                  </a:lnTo>
                  <a:lnTo>
                    <a:pt x="123825" y="48006"/>
                  </a:lnTo>
                  <a:lnTo>
                    <a:pt x="124206" y="43688"/>
                  </a:lnTo>
                  <a:lnTo>
                    <a:pt x="124206" y="39369"/>
                  </a:lnTo>
                  <a:lnTo>
                    <a:pt x="139573" y="40386"/>
                  </a:lnTo>
                  <a:lnTo>
                    <a:pt x="119507" y="59055"/>
                  </a:lnTo>
                  <a:lnTo>
                    <a:pt x="117094" y="55753"/>
                  </a:lnTo>
                  <a:lnTo>
                    <a:pt x="130048" y="47625"/>
                  </a:lnTo>
                  <a:lnTo>
                    <a:pt x="132461" y="51434"/>
                  </a:lnTo>
                  <a:lnTo>
                    <a:pt x="134366" y="54737"/>
                  </a:lnTo>
                  <a:lnTo>
                    <a:pt x="121412" y="62865"/>
                  </a:lnTo>
                  <a:lnTo>
                    <a:pt x="93599" y="75438"/>
                  </a:lnTo>
                  <a:lnTo>
                    <a:pt x="91186" y="71628"/>
                  </a:lnTo>
                  <a:lnTo>
                    <a:pt x="104140" y="63881"/>
                  </a:lnTo>
                  <a:lnTo>
                    <a:pt x="106553" y="67309"/>
                  </a:lnTo>
                  <a:lnTo>
                    <a:pt x="108458" y="71119"/>
                  </a:lnTo>
                  <a:lnTo>
                    <a:pt x="95504" y="78740"/>
                  </a:lnTo>
                  <a:lnTo>
                    <a:pt x="67564" y="91186"/>
                  </a:lnTo>
                  <a:lnTo>
                    <a:pt x="65278" y="87883"/>
                  </a:lnTo>
                  <a:lnTo>
                    <a:pt x="78232" y="79756"/>
                  </a:lnTo>
                  <a:lnTo>
                    <a:pt x="80518" y="83057"/>
                  </a:lnTo>
                  <a:lnTo>
                    <a:pt x="82550" y="86868"/>
                  </a:lnTo>
                  <a:lnTo>
                    <a:pt x="69596" y="95122"/>
                  </a:lnTo>
                  <a:lnTo>
                    <a:pt x="41275" y="107061"/>
                  </a:lnTo>
                  <a:lnTo>
                    <a:pt x="39243" y="103758"/>
                  </a:lnTo>
                  <a:lnTo>
                    <a:pt x="52324" y="95504"/>
                  </a:lnTo>
                  <a:lnTo>
                    <a:pt x="54610" y="99441"/>
                  </a:lnTo>
                  <a:lnTo>
                    <a:pt x="56642" y="102743"/>
                  </a:lnTo>
                  <a:lnTo>
                    <a:pt x="43561" y="110870"/>
                  </a:lnTo>
                  <a:lnTo>
                    <a:pt x="24003" y="118109"/>
                  </a:lnTo>
                  <a:lnTo>
                    <a:pt x="21971" y="114300"/>
                  </a:lnTo>
                  <a:lnTo>
                    <a:pt x="26289" y="111379"/>
                  </a:lnTo>
                  <a:lnTo>
                    <a:pt x="28321" y="115189"/>
                  </a:lnTo>
                  <a:lnTo>
                    <a:pt x="30607" y="118618"/>
                  </a:lnTo>
                  <a:lnTo>
                    <a:pt x="26289" y="121539"/>
                  </a:lnTo>
                  <a:lnTo>
                    <a:pt x="24003" y="118109"/>
                  </a:lnTo>
                  <a:lnTo>
                    <a:pt x="26289" y="121539"/>
                  </a:lnTo>
                  <a:lnTo>
                    <a:pt x="20574" y="115696"/>
                  </a:lnTo>
                  <a:lnTo>
                    <a:pt x="28702" y="108966"/>
                  </a:lnTo>
                  <a:lnTo>
                    <a:pt x="32639" y="111379"/>
                  </a:lnTo>
                  <a:lnTo>
                    <a:pt x="27813" y="120015"/>
                  </a:lnTo>
                  <a:lnTo>
                    <a:pt x="24003" y="118109"/>
                  </a:lnTo>
                  <a:lnTo>
                    <a:pt x="20574" y="115696"/>
                  </a:lnTo>
                  <a:lnTo>
                    <a:pt x="25400" y="107061"/>
                  </a:lnTo>
                  <a:lnTo>
                    <a:pt x="43561" y="82550"/>
                  </a:lnTo>
                  <a:lnTo>
                    <a:pt x="47498" y="84582"/>
                  </a:lnTo>
                  <a:lnTo>
                    <a:pt x="39751" y="97917"/>
                  </a:lnTo>
                  <a:lnTo>
                    <a:pt x="36449" y="96012"/>
                  </a:lnTo>
                  <a:lnTo>
                    <a:pt x="32639" y="93599"/>
                  </a:lnTo>
                  <a:lnTo>
                    <a:pt x="39751" y="80264"/>
                  </a:lnTo>
                  <a:lnTo>
                    <a:pt x="58039" y="55753"/>
                  </a:lnTo>
                  <a:lnTo>
                    <a:pt x="61849" y="57657"/>
                  </a:lnTo>
                  <a:lnTo>
                    <a:pt x="54610" y="71119"/>
                  </a:lnTo>
                  <a:lnTo>
                    <a:pt x="50800" y="69215"/>
                  </a:lnTo>
                  <a:lnTo>
                    <a:pt x="46990" y="67309"/>
                  </a:lnTo>
                  <a:lnTo>
                    <a:pt x="54610" y="53847"/>
                  </a:lnTo>
                  <a:lnTo>
                    <a:pt x="72898" y="28829"/>
                  </a:lnTo>
                  <a:lnTo>
                    <a:pt x="76708" y="31242"/>
                  </a:lnTo>
                  <a:lnTo>
                    <a:pt x="69088" y="44195"/>
                  </a:lnTo>
                  <a:lnTo>
                    <a:pt x="65659" y="42291"/>
                  </a:lnTo>
                  <a:lnTo>
                    <a:pt x="61849" y="40386"/>
                  </a:lnTo>
                  <a:lnTo>
                    <a:pt x="69088" y="26924"/>
                  </a:lnTo>
                  <a:lnTo>
                    <a:pt x="87249" y="2413"/>
                  </a:lnTo>
                  <a:lnTo>
                    <a:pt x="91186" y="4318"/>
                  </a:lnTo>
                  <a:lnTo>
                    <a:pt x="83947" y="17780"/>
                  </a:lnTo>
                  <a:lnTo>
                    <a:pt x="80137" y="15367"/>
                  </a:lnTo>
                  <a:lnTo>
                    <a:pt x="76200" y="13462"/>
                  </a:lnTo>
                  <a:lnTo>
                    <a:pt x="83947" y="0"/>
                  </a:lnTo>
                  <a:lnTo>
                    <a:pt x="95504" y="18795"/>
                  </a:lnTo>
                  <a:lnTo>
                    <a:pt x="91186" y="19684"/>
                  </a:lnTo>
                  <a:lnTo>
                    <a:pt x="88265" y="4826"/>
                  </a:lnTo>
                  <a:lnTo>
                    <a:pt x="92583" y="3937"/>
                  </a:lnTo>
                  <a:lnTo>
                    <a:pt x="96393" y="3429"/>
                  </a:lnTo>
                  <a:lnTo>
                    <a:pt x="99314" y="18288"/>
                  </a:lnTo>
                  <a:lnTo>
                    <a:pt x="100711" y="49021"/>
                  </a:lnTo>
                  <a:lnTo>
                    <a:pt x="96901" y="49530"/>
                  </a:lnTo>
                  <a:lnTo>
                    <a:pt x="93980" y="34544"/>
                  </a:lnTo>
                  <a:lnTo>
                    <a:pt x="97917" y="34163"/>
                  </a:lnTo>
                  <a:lnTo>
                    <a:pt x="102235" y="33146"/>
                  </a:lnTo>
                  <a:lnTo>
                    <a:pt x="105029" y="48006"/>
                  </a:lnTo>
                  <a:lnTo>
                    <a:pt x="106553" y="78740"/>
                  </a:lnTo>
                  <a:lnTo>
                    <a:pt x="102235" y="79756"/>
                  </a:lnTo>
                  <a:lnTo>
                    <a:pt x="99822" y="64896"/>
                  </a:lnTo>
                  <a:lnTo>
                    <a:pt x="103632" y="63881"/>
                  </a:lnTo>
                  <a:lnTo>
                    <a:pt x="107950" y="62865"/>
                  </a:lnTo>
                  <a:lnTo>
                    <a:pt x="110871" y="78232"/>
                  </a:lnTo>
                  <a:lnTo>
                    <a:pt x="112268" y="108966"/>
                  </a:lnTo>
                  <a:lnTo>
                    <a:pt x="107950" y="109474"/>
                  </a:lnTo>
                  <a:lnTo>
                    <a:pt x="105029" y="94615"/>
                  </a:lnTo>
                  <a:lnTo>
                    <a:pt x="109347" y="93599"/>
                  </a:lnTo>
                  <a:lnTo>
                    <a:pt x="113665" y="93218"/>
                  </a:lnTo>
                  <a:lnTo>
                    <a:pt x="116586" y="108077"/>
                  </a:lnTo>
                  <a:lnTo>
                    <a:pt x="98298" y="107569"/>
                  </a:lnTo>
                  <a:lnTo>
                    <a:pt x="100711" y="104267"/>
                  </a:lnTo>
                  <a:lnTo>
                    <a:pt x="113284" y="113283"/>
                  </a:lnTo>
                  <a:lnTo>
                    <a:pt x="110363" y="116713"/>
                  </a:lnTo>
                  <a:lnTo>
                    <a:pt x="107950" y="120015"/>
                  </a:lnTo>
                  <a:lnTo>
                    <a:pt x="95885" y="110870"/>
                  </a:lnTo>
                  <a:lnTo>
                    <a:pt x="73914" y="89281"/>
                  </a:lnTo>
                  <a:lnTo>
                    <a:pt x="76200" y="85979"/>
                  </a:lnTo>
                  <a:lnTo>
                    <a:pt x="88773" y="95122"/>
                  </a:lnTo>
                  <a:lnTo>
                    <a:pt x="85852" y="98425"/>
                  </a:lnTo>
                  <a:lnTo>
                    <a:pt x="83439" y="101854"/>
                  </a:lnTo>
                  <a:lnTo>
                    <a:pt x="71501" y="92709"/>
                  </a:lnTo>
                  <a:lnTo>
                    <a:pt x="49403" y="71119"/>
                  </a:lnTo>
                  <a:lnTo>
                    <a:pt x="51816" y="67691"/>
                  </a:lnTo>
                  <a:lnTo>
                    <a:pt x="64262" y="76834"/>
                  </a:lnTo>
                  <a:lnTo>
                    <a:pt x="61341" y="80264"/>
                  </a:lnTo>
                  <a:lnTo>
                    <a:pt x="58928" y="83566"/>
                  </a:lnTo>
                  <a:lnTo>
                    <a:pt x="46990" y="74421"/>
                  </a:lnTo>
                  <a:lnTo>
                    <a:pt x="24892" y="53340"/>
                  </a:lnTo>
                  <a:lnTo>
                    <a:pt x="27305" y="49911"/>
                  </a:lnTo>
                  <a:lnTo>
                    <a:pt x="39751" y="58546"/>
                  </a:lnTo>
                  <a:lnTo>
                    <a:pt x="36957" y="62483"/>
                  </a:lnTo>
                  <a:lnTo>
                    <a:pt x="34544" y="65786"/>
                  </a:lnTo>
                  <a:lnTo>
                    <a:pt x="22479" y="56642"/>
                  </a:lnTo>
                  <a:lnTo>
                    <a:pt x="2286" y="36576"/>
                  </a:lnTo>
                  <a:lnTo>
                    <a:pt x="5207" y="33146"/>
                  </a:lnTo>
                  <a:lnTo>
                    <a:pt x="15240" y="40894"/>
                  </a:lnTo>
                  <a:lnTo>
                    <a:pt x="12446" y="44195"/>
                  </a:lnTo>
                  <a:lnTo>
                    <a:pt x="10033" y="47625"/>
                  </a:lnTo>
                  <a:lnTo>
                    <a:pt x="0" y="39878"/>
                  </a:lnTo>
                  <a:lnTo>
                    <a:pt x="2286" y="36576"/>
                  </a:lnTo>
                  <a:lnTo>
                    <a:pt x="0" y="39878"/>
                  </a:lnTo>
                  <a:lnTo>
                    <a:pt x="2794" y="3225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21081" y="4115562"/>
              <a:ext cx="136780" cy="123318"/>
            </a:xfrm>
            <a:custGeom>
              <a:avLst/>
              <a:gdLst/>
              <a:ahLst/>
              <a:cxnLst/>
              <a:rect l="0" t="0" r="0" b="0"/>
              <a:pathLst>
                <a:path w="136780" h="123318">
                  <a:moveTo>
                    <a:pt x="136779" y="64389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566" y="123317"/>
                  </a:lnTo>
                  <a:lnTo>
                    <a:pt x="9652" y="584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18668" y="4116578"/>
              <a:ext cx="138304" cy="120397"/>
            </a:xfrm>
            <a:custGeom>
              <a:avLst/>
              <a:gdLst/>
              <a:ahLst/>
              <a:cxnLst/>
              <a:rect l="0" t="0" r="0" b="0"/>
              <a:pathLst>
                <a:path w="138304" h="120397">
                  <a:moveTo>
                    <a:pt x="25908" y="11049"/>
                  </a:moveTo>
                  <a:lnTo>
                    <a:pt x="24003" y="14859"/>
                  </a:lnTo>
                  <a:lnTo>
                    <a:pt x="10541" y="8636"/>
                  </a:lnTo>
                  <a:lnTo>
                    <a:pt x="12065" y="4826"/>
                  </a:lnTo>
                  <a:lnTo>
                    <a:pt x="13970" y="889"/>
                  </a:lnTo>
                  <a:lnTo>
                    <a:pt x="27813" y="7112"/>
                  </a:lnTo>
                  <a:lnTo>
                    <a:pt x="53848" y="23495"/>
                  </a:lnTo>
                  <a:lnTo>
                    <a:pt x="51816" y="27305"/>
                  </a:lnTo>
                  <a:lnTo>
                    <a:pt x="37973" y="21082"/>
                  </a:lnTo>
                  <a:lnTo>
                    <a:pt x="39878" y="17272"/>
                  </a:lnTo>
                  <a:lnTo>
                    <a:pt x="41783" y="13462"/>
                  </a:lnTo>
                  <a:lnTo>
                    <a:pt x="55245" y="19685"/>
                  </a:lnTo>
                  <a:lnTo>
                    <a:pt x="81153" y="36449"/>
                  </a:lnTo>
                  <a:lnTo>
                    <a:pt x="79756" y="40259"/>
                  </a:lnTo>
                  <a:lnTo>
                    <a:pt x="65786" y="34036"/>
                  </a:lnTo>
                  <a:lnTo>
                    <a:pt x="67691" y="30226"/>
                  </a:lnTo>
                  <a:lnTo>
                    <a:pt x="69088" y="26416"/>
                  </a:lnTo>
                  <a:lnTo>
                    <a:pt x="83058" y="32639"/>
                  </a:lnTo>
                  <a:lnTo>
                    <a:pt x="108966" y="48895"/>
                  </a:lnTo>
                  <a:lnTo>
                    <a:pt x="107061" y="52705"/>
                  </a:lnTo>
                  <a:lnTo>
                    <a:pt x="93599" y="46482"/>
                  </a:lnTo>
                  <a:lnTo>
                    <a:pt x="95123" y="42672"/>
                  </a:lnTo>
                  <a:lnTo>
                    <a:pt x="97028" y="38862"/>
                  </a:lnTo>
                  <a:lnTo>
                    <a:pt x="110871" y="45085"/>
                  </a:lnTo>
                  <a:lnTo>
                    <a:pt x="136779" y="61849"/>
                  </a:lnTo>
                  <a:lnTo>
                    <a:pt x="134874" y="65786"/>
                  </a:lnTo>
                  <a:lnTo>
                    <a:pt x="121031" y="59436"/>
                  </a:lnTo>
                  <a:lnTo>
                    <a:pt x="122936" y="55626"/>
                  </a:lnTo>
                  <a:lnTo>
                    <a:pt x="124841" y="51816"/>
                  </a:lnTo>
                  <a:lnTo>
                    <a:pt x="138303" y="58039"/>
                  </a:lnTo>
                  <a:lnTo>
                    <a:pt x="112776" y="68072"/>
                  </a:lnTo>
                  <a:lnTo>
                    <a:pt x="111887" y="63754"/>
                  </a:lnTo>
                  <a:lnTo>
                    <a:pt x="127254" y="61341"/>
                  </a:lnTo>
                  <a:lnTo>
                    <a:pt x="127762" y="65278"/>
                  </a:lnTo>
                  <a:lnTo>
                    <a:pt x="128651" y="69596"/>
                  </a:lnTo>
                  <a:lnTo>
                    <a:pt x="113284" y="72390"/>
                  </a:lnTo>
                  <a:lnTo>
                    <a:pt x="82550" y="73406"/>
                  </a:lnTo>
                  <a:lnTo>
                    <a:pt x="82169" y="69596"/>
                  </a:lnTo>
                  <a:lnTo>
                    <a:pt x="97028" y="66675"/>
                  </a:lnTo>
                  <a:lnTo>
                    <a:pt x="97917" y="70993"/>
                  </a:lnTo>
                  <a:lnTo>
                    <a:pt x="98425" y="74803"/>
                  </a:lnTo>
                  <a:lnTo>
                    <a:pt x="83566" y="77724"/>
                  </a:lnTo>
                  <a:lnTo>
                    <a:pt x="52832" y="79121"/>
                  </a:lnTo>
                  <a:lnTo>
                    <a:pt x="51816" y="74803"/>
                  </a:lnTo>
                  <a:lnTo>
                    <a:pt x="67183" y="72009"/>
                  </a:lnTo>
                  <a:lnTo>
                    <a:pt x="67691" y="76327"/>
                  </a:lnTo>
                  <a:lnTo>
                    <a:pt x="68707" y="80645"/>
                  </a:lnTo>
                  <a:lnTo>
                    <a:pt x="53848" y="83058"/>
                  </a:lnTo>
                  <a:lnTo>
                    <a:pt x="22606" y="84455"/>
                  </a:lnTo>
                  <a:lnTo>
                    <a:pt x="22098" y="80137"/>
                  </a:lnTo>
                  <a:lnTo>
                    <a:pt x="36957" y="77724"/>
                  </a:lnTo>
                  <a:lnTo>
                    <a:pt x="37973" y="81534"/>
                  </a:lnTo>
                  <a:lnTo>
                    <a:pt x="38481" y="85852"/>
                  </a:lnTo>
                  <a:lnTo>
                    <a:pt x="23495" y="88773"/>
                  </a:lnTo>
                  <a:lnTo>
                    <a:pt x="2921" y="88265"/>
                  </a:lnTo>
                  <a:lnTo>
                    <a:pt x="1905" y="83947"/>
                  </a:lnTo>
                  <a:lnTo>
                    <a:pt x="7239" y="83058"/>
                  </a:lnTo>
                  <a:lnTo>
                    <a:pt x="7747" y="87376"/>
                  </a:lnTo>
                  <a:lnTo>
                    <a:pt x="8636" y="91694"/>
                  </a:lnTo>
                  <a:lnTo>
                    <a:pt x="3429" y="92583"/>
                  </a:lnTo>
                  <a:lnTo>
                    <a:pt x="2921" y="88265"/>
                  </a:lnTo>
                  <a:lnTo>
                    <a:pt x="3429" y="92583"/>
                  </a:lnTo>
                  <a:lnTo>
                    <a:pt x="0" y="84963"/>
                  </a:lnTo>
                  <a:lnTo>
                    <a:pt x="10541" y="81534"/>
                  </a:lnTo>
                  <a:lnTo>
                    <a:pt x="12954" y="84963"/>
                  </a:lnTo>
                  <a:lnTo>
                    <a:pt x="5334" y="91694"/>
                  </a:lnTo>
                  <a:lnTo>
                    <a:pt x="2921" y="88265"/>
                  </a:lnTo>
                  <a:lnTo>
                    <a:pt x="0" y="84963"/>
                  </a:lnTo>
                  <a:lnTo>
                    <a:pt x="7747" y="78740"/>
                  </a:lnTo>
                  <a:lnTo>
                    <a:pt x="33655" y="62357"/>
                  </a:lnTo>
                  <a:lnTo>
                    <a:pt x="36449" y="65278"/>
                  </a:lnTo>
                  <a:lnTo>
                    <a:pt x="24511" y="75311"/>
                  </a:lnTo>
                  <a:lnTo>
                    <a:pt x="22098" y="72009"/>
                  </a:lnTo>
                  <a:lnTo>
                    <a:pt x="19177" y="68580"/>
                  </a:lnTo>
                  <a:lnTo>
                    <a:pt x="30734" y="59055"/>
                  </a:lnTo>
                  <a:lnTo>
                    <a:pt x="57150" y="42672"/>
                  </a:lnTo>
                  <a:lnTo>
                    <a:pt x="59563" y="46101"/>
                  </a:lnTo>
                  <a:lnTo>
                    <a:pt x="48006" y="55626"/>
                  </a:lnTo>
                  <a:lnTo>
                    <a:pt x="45085" y="52324"/>
                  </a:lnTo>
                  <a:lnTo>
                    <a:pt x="42799" y="49403"/>
                  </a:lnTo>
                  <a:lnTo>
                    <a:pt x="54229" y="39370"/>
                  </a:lnTo>
                  <a:lnTo>
                    <a:pt x="80137" y="22987"/>
                  </a:lnTo>
                  <a:lnTo>
                    <a:pt x="83058" y="26416"/>
                  </a:lnTo>
                  <a:lnTo>
                    <a:pt x="71501" y="35941"/>
                  </a:lnTo>
                  <a:lnTo>
                    <a:pt x="68707" y="32639"/>
                  </a:lnTo>
                  <a:lnTo>
                    <a:pt x="65786" y="29718"/>
                  </a:lnTo>
                  <a:lnTo>
                    <a:pt x="77724" y="19685"/>
                  </a:lnTo>
                  <a:lnTo>
                    <a:pt x="103759" y="3302"/>
                  </a:lnTo>
                  <a:lnTo>
                    <a:pt x="106553" y="6731"/>
                  </a:lnTo>
                  <a:lnTo>
                    <a:pt x="94615" y="16256"/>
                  </a:lnTo>
                  <a:lnTo>
                    <a:pt x="92202" y="13462"/>
                  </a:lnTo>
                  <a:lnTo>
                    <a:pt x="89281" y="10033"/>
                  </a:lnTo>
                  <a:lnTo>
                    <a:pt x="100838" y="0"/>
                  </a:lnTo>
                  <a:lnTo>
                    <a:pt x="105156" y="22098"/>
                  </a:lnTo>
                  <a:lnTo>
                    <a:pt x="100838" y="21082"/>
                  </a:lnTo>
                  <a:lnTo>
                    <a:pt x="103759" y="6223"/>
                  </a:lnTo>
                  <a:lnTo>
                    <a:pt x="107569" y="6731"/>
                  </a:lnTo>
                  <a:lnTo>
                    <a:pt x="111887" y="7620"/>
                  </a:lnTo>
                  <a:lnTo>
                    <a:pt x="108966" y="22479"/>
                  </a:lnTo>
                  <a:lnTo>
                    <a:pt x="99441" y="51816"/>
                  </a:lnTo>
                  <a:lnTo>
                    <a:pt x="95123" y="50800"/>
                  </a:lnTo>
                  <a:lnTo>
                    <a:pt x="97917" y="35941"/>
                  </a:lnTo>
                  <a:lnTo>
                    <a:pt x="102235" y="36957"/>
                  </a:lnTo>
                  <a:lnTo>
                    <a:pt x="106045" y="37465"/>
                  </a:lnTo>
                  <a:lnTo>
                    <a:pt x="103759" y="52705"/>
                  </a:lnTo>
                  <a:lnTo>
                    <a:pt x="93599" y="81534"/>
                  </a:lnTo>
                  <a:lnTo>
                    <a:pt x="89789" y="81026"/>
                  </a:lnTo>
                  <a:lnTo>
                    <a:pt x="92202" y="66167"/>
                  </a:lnTo>
                  <a:lnTo>
                    <a:pt x="96520" y="66675"/>
                  </a:lnTo>
                  <a:lnTo>
                    <a:pt x="100838" y="67691"/>
                  </a:lnTo>
                  <a:lnTo>
                    <a:pt x="97917" y="82550"/>
                  </a:lnTo>
                  <a:lnTo>
                    <a:pt x="88392" y="111760"/>
                  </a:lnTo>
                  <a:lnTo>
                    <a:pt x="84074" y="110871"/>
                  </a:lnTo>
                  <a:lnTo>
                    <a:pt x="86868" y="96012"/>
                  </a:lnTo>
                  <a:lnTo>
                    <a:pt x="91186" y="96901"/>
                  </a:lnTo>
                  <a:lnTo>
                    <a:pt x="95123" y="97409"/>
                  </a:lnTo>
                  <a:lnTo>
                    <a:pt x="92202" y="112268"/>
                  </a:lnTo>
                  <a:lnTo>
                    <a:pt x="75819" y="105537"/>
                  </a:lnTo>
                  <a:lnTo>
                    <a:pt x="79248" y="103124"/>
                  </a:lnTo>
                  <a:lnTo>
                    <a:pt x="87376" y="116078"/>
                  </a:lnTo>
                  <a:lnTo>
                    <a:pt x="84074" y="118491"/>
                  </a:lnTo>
                  <a:lnTo>
                    <a:pt x="80137" y="120396"/>
                  </a:lnTo>
                  <a:lnTo>
                    <a:pt x="72009" y="107442"/>
                  </a:lnTo>
                  <a:lnTo>
                    <a:pt x="59563" y="79629"/>
                  </a:lnTo>
                  <a:lnTo>
                    <a:pt x="62865" y="77216"/>
                  </a:lnTo>
                  <a:lnTo>
                    <a:pt x="71120" y="90170"/>
                  </a:lnTo>
                  <a:lnTo>
                    <a:pt x="67691" y="92583"/>
                  </a:lnTo>
                  <a:lnTo>
                    <a:pt x="63881" y="94996"/>
                  </a:lnTo>
                  <a:lnTo>
                    <a:pt x="55753" y="82042"/>
                  </a:lnTo>
                  <a:lnTo>
                    <a:pt x="43180" y="53721"/>
                  </a:lnTo>
                  <a:lnTo>
                    <a:pt x="46609" y="51816"/>
                  </a:lnTo>
                  <a:lnTo>
                    <a:pt x="54737" y="64262"/>
                  </a:lnTo>
                  <a:lnTo>
                    <a:pt x="51435" y="66675"/>
                  </a:lnTo>
                  <a:lnTo>
                    <a:pt x="47498" y="69088"/>
                  </a:lnTo>
                  <a:lnTo>
                    <a:pt x="39370" y="56134"/>
                  </a:lnTo>
                  <a:lnTo>
                    <a:pt x="26924" y="28321"/>
                  </a:lnTo>
                  <a:lnTo>
                    <a:pt x="30226" y="25908"/>
                  </a:lnTo>
                  <a:lnTo>
                    <a:pt x="38481" y="38862"/>
                  </a:lnTo>
                  <a:lnTo>
                    <a:pt x="35052" y="40767"/>
                  </a:lnTo>
                  <a:lnTo>
                    <a:pt x="31750" y="43180"/>
                  </a:lnTo>
                  <a:lnTo>
                    <a:pt x="23495" y="30226"/>
                  </a:lnTo>
                  <a:lnTo>
                    <a:pt x="12065" y="4826"/>
                  </a:lnTo>
                  <a:lnTo>
                    <a:pt x="15875" y="2413"/>
                  </a:lnTo>
                  <a:lnTo>
                    <a:pt x="22606" y="12954"/>
                  </a:lnTo>
                  <a:lnTo>
                    <a:pt x="18796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2065" y="4826"/>
                  </a:lnTo>
                  <a:lnTo>
                    <a:pt x="8636" y="6731"/>
                  </a:lnTo>
                  <a:lnTo>
                    <a:pt x="13970" y="88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3735" y="4286885"/>
              <a:ext cx="136780" cy="123445"/>
            </a:xfrm>
            <a:custGeom>
              <a:avLst/>
              <a:gdLst/>
              <a:ahLst/>
              <a:cxnLst/>
              <a:rect l="0" t="0" r="0" b="0"/>
              <a:pathLst>
                <a:path w="136780" h="123445">
                  <a:moveTo>
                    <a:pt x="136779" y="64389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566" y="123444"/>
                  </a:lnTo>
                  <a:lnTo>
                    <a:pt x="9652" y="584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70814" y="4288409"/>
              <a:ext cx="138304" cy="120397"/>
            </a:xfrm>
            <a:custGeom>
              <a:avLst/>
              <a:gdLst/>
              <a:ahLst/>
              <a:cxnLst/>
              <a:rect l="0" t="0" r="0" b="0"/>
              <a:pathLst>
                <a:path w="138304" h="120397">
                  <a:moveTo>
                    <a:pt x="25908" y="11049"/>
                  </a:moveTo>
                  <a:lnTo>
                    <a:pt x="24003" y="14859"/>
                  </a:lnTo>
                  <a:lnTo>
                    <a:pt x="10541" y="8636"/>
                  </a:lnTo>
                  <a:lnTo>
                    <a:pt x="12065" y="4826"/>
                  </a:lnTo>
                  <a:lnTo>
                    <a:pt x="13970" y="889"/>
                  </a:lnTo>
                  <a:lnTo>
                    <a:pt x="27940" y="7112"/>
                  </a:lnTo>
                  <a:lnTo>
                    <a:pt x="53848" y="23495"/>
                  </a:lnTo>
                  <a:lnTo>
                    <a:pt x="51943" y="27305"/>
                  </a:lnTo>
                  <a:lnTo>
                    <a:pt x="37973" y="21082"/>
                  </a:lnTo>
                  <a:lnTo>
                    <a:pt x="39878" y="17272"/>
                  </a:lnTo>
                  <a:lnTo>
                    <a:pt x="41783" y="13462"/>
                  </a:lnTo>
                  <a:lnTo>
                    <a:pt x="55245" y="19685"/>
                  </a:lnTo>
                  <a:lnTo>
                    <a:pt x="81153" y="36449"/>
                  </a:lnTo>
                  <a:lnTo>
                    <a:pt x="79756" y="40259"/>
                  </a:lnTo>
                  <a:lnTo>
                    <a:pt x="65786" y="34036"/>
                  </a:lnTo>
                  <a:lnTo>
                    <a:pt x="67691" y="30226"/>
                  </a:lnTo>
                  <a:lnTo>
                    <a:pt x="69215" y="26416"/>
                  </a:lnTo>
                  <a:lnTo>
                    <a:pt x="83058" y="32639"/>
                  </a:lnTo>
                  <a:lnTo>
                    <a:pt x="108966" y="48895"/>
                  </a:lnTo>
                  <a:lnTo>
                    <a:pt x="107061" y="52832"/>
                  </a:lnTo>
                  <a:lnTo>
                    <a:pt x="93599" y="46482"/>
                  </a:lnTo>
                  <a:lnTo>
                    <a:pt x="95123" y="42672"/>
                  </a:lnTo>
                  <a:lnTo>
                    <a:pt x="97028" y="38862"/>
                  </a:lnTo>
                  <a:lnTo>
                    <a:pt x="110871" y="45085"/>
                  </a:lnTo>
                  <a:lnTo>
                    <a:pt x="136779" y="61849"/>
                  </a:lnTo>
                  <a:lnTo>
                    <a:pt x="134874" y="65786"/>
                  </a:lnTo>
                  <a:lnTo>
                    <a:pt x="121031" y="59436"/>
                  </a:lnTo>
                  <a:lnTo>
                    <a:pt x="122936" y="55626"/>
                  </a:lnTo>
                  <a:lnTo>
                    <a:pt x="124841" y="51816"/>
                  </a:lnTo>
                  <a:lnTo>
                    <a:pt x="138303" y="58039"/>
                  </a:lnTo>
                  <a:lnTo>
                    <a:pt x="112903" y="68072"/>
                  </a:lnTo>
                  <a:lnTo>
                    <a:pt x="111887" y="63754"/>
                  </a:lnTo>
                  <a:lnTo>
                    <a:pt x="127254" y="61468"/>
                  </a:lnTo>
                  <a:lnTo>
                    <a:pt x="127762" y="65278"/>
                  </a:lnTo>
                  <a:lnTo>
                    <a:pt x="128651" y="69596"/>
                  </a:lnTo>
                  <a:lnTo>
                    <a:pt x="113284" y="72390"/>
                  </a:lnTo>
                  <a:lnTo>
                    <a:pt x="82550" y="73406"/>
                  </a:lnTo>
                  <a:lnTo>
                    <a:pt x="82169" y="69596"/>
                  </a:lnTo>
                  <a:lnTo>
                    <a:pt x="97028" y="66675"/>
                  </a:lnTo>
                  <a:lnTo>
                    <a:pt x="97917" y="70993"/>
                  </a:lnTo>
                  <a:lnTo>
                    <a:pt x="98425" y="74803"/>
                  </a:lnTo>
                  <a:lnTo>
                    <a:pt x="83566" y="77724"/>
                  </a:lnTo>
                  <a:lnTo>
                    <a:pt x="52832" y="79121"/>
                  </a:lnTo>
                  <a:lnTo>
                    <a:pt x="51943" y="74803"/>
                  </a:lnTo>
                  <a:lnTo>
                    <a:pt x="67183" y="72009"/>
                  </a:lnTo>
                  <a:lnTo>
                    <a:pt x="67691" y="76327"/>
                  </a:lnTo>
                  <a:lnTo>
                    <a:pt x="68707" y="80645"/>
                  </a:lnTo>
                  <a:lnTo>
                    <a:pt x="53848" y="83058"/>
                  </a:lnTo>
                  <a:lnTo>
                    <a:pt x="22606" y="84455"/>
                  </a:lnTo>
                  <a:lnTo>
                    <a:pt x="22098" y="80137"/>
                  </a:lnTo>
                  <a:lnTo>
                    <a:pt x="36957" y="77724"/>
                  </a:lnTo>
                  <a:lnTo>
                    <a:pt x="37973" y="81534"/>
                  </a:lnTo>
                  <a:lnTo>
                    <a:pt x="38481" y="85852"/>
                  </a:lnTo>
                  <a:lnTo>
                    <a:pt x="23622" y="88773"/>
                  </a:lnTo>
                  <a:lnTo>
                    <a:pt x="2921" y="88265"/>
                  </a:lnTo>
                  <a:lnTo>
                    <a:pt x="1905" y="83947"/>
                  </a:lnTo>
                  <a:lnTo>
                    <a:pt x="7239" y="83058"/>
                  </a:lnTo>
                  <a:lnTo>
                    <a:pt x="7747" y="87376"/>
                  </a:lnTo>
                  <a:lnTo>
                    <a:pt x="8636" y="91186"/>
                  </a:lnTo>
                  <a:lnTo>
                    <a:pt x="3429" y="92075"/>
                  </a:lnTo>
                  <a:lnTo>
                    <a:pt x="2921" y="88265"/>
                  </a:lnTo>
                  <a:lnTo>
                    <a:pt x="3429" y="92075"/>
                  </a:lnTo>
                  <a:lnTo>
                    <a:pt x="0" y="84963"/>
                  </a:lnTo>
                  <a:lnTo>
                    <a:pt x="10541" y="81534"/>
                  </a:lnTo>
                  <a:lnTo>
                    <a:pt x="12954" y="84963"/>
                  </a:lnTo>
                  <a:lnTo>
                    <a:pt x="5334" y="91694"/>
                  </a:lnTo>
                  <a:lnTo>
                    <a:pt x="2921" y="88265"/>
                  </a:lnTo>
                  <a:lnTo>
                    <a:pt x="0" y="84963"/>
                  </a:lnTo>
                  <a:lnTo>
                    <a:pt x="7747" y="78740"/>
                  </a:lnTo>
                  <a:lnTo>
                    <a:pt x="33655" y="62357"/>
                  </a:lnTo>
                  <a:lnTo>
                    <a:pt x="36576" y="65278"/>
                  </a:lnTo>
                  <a:lnTo>
                    <a:pt x="24511" y="75311"/>
                  </a:lnTo>
                  <a:lnTo>
                    <a:pt x="22098" y="72009"/>
                  </a:lnTo>
                  <a:lnTo>
                    <a:pt x="19304" y="68580"/>
                  </a:lnTo>
                  <a:lnTo>
                    <a:pt x="30734" y="59055"/>
                  </a:lnTo>
                  <a:lnTo>
                    <a:pt x="57150" y="42672"/>
                  </a:lnTo>
                  <a:lnTo>
                    <a:pt x="59563" y="46101"/>
                  </a:lnTo>
                  <a:lnTo>
                    <a:pt x="48006" y="55626"/>
                  </a:lnTo>
                  <a:lnTo>
                    <a:pt x="45212" y="52324"/>
                  </a:lnTo>
                  <a:lnTo>
                    <a:pt x="42799" y="48895"/>
                  </a:lnTo>
                  <a:lnTo>
                    <a:pt x="54229" y="39370"/>
                  </a:lnTo>
                  <a:lnTo>
                    <a:pt x="80264" y="22987"/>
                  </a:lnTo>
                  <a:lnTo>
                    <a:pt x="83058" y="26416"/>
                  </a:lnTo>
                  <a:lnTo>
                    <a:pt x="71501" y="35941"/>
                  </a:lnTo>
                  <a:lnTo>
                    <a:pt x="68707" y="32639"/>
                  </a:lnTo>
                  <a:lnTo>
                    <a:pt x="65786" y="29718"/>
                  </a:lnTo>
                  <a:lnTo>
                    <a:pt x="77851" y="19685"/>
                  </a:lnTo>
                  <a:lnTo>
                    <a:pt x="103759" y="3302"/>
                  </a:lnTo>
                  <a:lnTo>
                    <a:pt x="106553" y="6731"/>
                  </a:lnTo>
                  <a:lnTo>
                    <a:pt x="94615" y="16256"/>
                  </a:lnTo>
                  <a:lnTo>
                    <a:pt x="92202" y="13462"/>
                  </a:lnTo>
                  <a:lnTo>
                    <a:pt x="89281" y="10033"/>
                  </a:lnTo>
                  <a:lnTo>
                    <a:pt x="100838" y="0"/>
                  </a:lnTo>
                  <a:lnTo>
                    <a:pt x="105156" y="21590"/>
                  </a:lnTo>
                  <a:lnTo>
                    <a:pt x="100838" y="21082"/>
                  </a:lnTo>
                  <a:lnTo>
                    <a:pt x="103759" y="6223"/>
                  </a:lnTo>
                  <a:lnTo>
                    <a:pt x="107569" y="6731"/>
                  </a:lnTo>
                  <a:lnTo>
                    <a:pt x="111887" y="7620"/>
                  </a:lnTo>
                  <a:lnTo>
                    <a:pt x="108966" y="22479"/>
                  </a:lnTo>
                  <a:lnTo>
                    <a:pt x="99441" y="51816"/>
                  </a:lnTo>
                  <a:lnTo>
                    <a:pt x="95123" y="50800"/>
                  </a:lnTo>
                  <a:lnTo>
                    <a:pt x="97917" y="35941"/>
                  </a:lnTo>
                  <a:lnTo>
                    <a:pt x="102235" y="36957"/>
                  </a:lnTo>
                  <a:lnTo>
                    <a:pt x="106172" y="37465"/>
                  </a:lnTo>
                  <a:lnTo>
                    <a:pt x="103759" y="52324"/>
                  </a:lnTo>
                  <a:lnTo>
                    <a:pt x="93599" y="81534"/>
                  </a:lnTo>
                  <a:lnTo>
                    <a:pt x="89789" y="81153"/>
                  </a:lnTo>
                  <a:lnTo>
                    <a:pt x="92202" y="65786"/>
                  </a:lnTo>
                  <a:lnTo>
                    <a:pt x="96520" y="66675"/>
                  </a:lnTo>
                  <a:lnTo>
                    <a:pt x="100838" y="67691"/>
                  </a:lnTo>
                  <a:lnTo>
                    <a:pt x="97917" y="82550"/>
                  </a:lnTo>
                  <a:lnTo>
                    <a:pt x="88392" y="111760"/>
                  </a:lnTo>
                  <a:lnTo>
                    <a:pt x="84074" y="110871"/>
                  </a:lnTo>
                  <a:lnTo>
                    <a:pt x="86868" y="96012"/>
                  </a:lnTo>
                  <a:lnTo>
                    <a:pt x="91186" y="96901"/>
                  </a:lnTo>
                  <a:lnTo>
                    <a:pt x="95123" y="97409"/>
                  </a:lnTo>
                  <a:lnTo>
                    <a:pt x="92202" y="112268"/>
                  </a:lnTo>
                  <a:lnTo>
                    <a:pt x="75819" y="105537"/>
                  </a:lnTo>
                  <a:lnTo>
                    <a:pt x="79248" y="103124"/>
                  </a:lnTo>
                  <a:lnTo>
                    <a:pt x="87376" y="116078"/>
                  </a:lnTo>
                  <a:lnTo>
                    <a:pt x="84074" y="118110"/>
                  </a:lnTo>
                  <a:lnTo>
                    <a:pt x="80264" y="120396"/>
                  </a:lnTo>
                  <a:lnTo>
                    <a:pt x="72009" y="107442"/>
                  </a:lnTo>
                  <a:lnTo>
                    <a:pt x="59563" y="79629"/>
                  </a:lnTo>
                  <a:lnTo>
                    <a:pt x="62865" y="77216"/>
                  </a:lnTo>
                  <a:lnTo>
                    <a:pt x="71120" y="90170"/>
                  </a:lnTo>
                  <a:lnTo>
                    <a:pt x="67691" y="92583"/>
                  </a:lnTo>
                  <a:lnTo>
                    <a:pt x="63881" y="94488"/>
                  </a:lnTo>
                  <a:lnTo>
                    <a:pt x="55753" y="82042"/>
                  </a:lnTo>
                  <a:lnTo>
                    <a:pt x="43180" y="53721"/>
                  </a:lnTo>
                  <a:lnTo>
                    <a:pt x="46609" y="51308"/>
                  </a:lnTo>
                  <a:lnTo>
                    <a:pt x="54737" y="64262"/>
                  </a:lnTo>
                  <a:lnTo>
                    <a:pt x="51435" y="66675"/>
                  </a:lnTo>
                  <a:lnTo>
                    <a:pt x="47498" y="69088"/>
                  </a:lnTo>
                  <a:lnTo>
                    <a:pt x="39370" y="56134"/>
                  </a:lnTo>
                  <a:lnTo>
                    <a:pt x="26924" y="27813"/>
                  </a:lnTo>
                  <a:lnTo>
                    <a:pt x="30226" y="25908"/>
                  </a:lnTo>
                  <a:lnTo>
                    <a:pt x="38481" y="38862"/>
                  </a:lnTo>
                  <a:lnTo>
                    <a:pt x="35052" y="40767"/>
                  </a:lnTo>
                  <a:lnTo>
                    <a:pt x="31750" y="43180"/>
                  </a:lnTo>
                  <a:lnTo>
                    <a:pt x="23622" y="30226"/>
                  </a:lnTo>
                  <a:lnTo>
                    <a:pt x="12065" y="4826"/>
                  </a:lnTo>
                  <a:lnTo>
                    <a:pt x="15875" y="2413"/>
                  </a:lnTo>
                  <a:lnTo>
                    <a:pt x="22606" y="12954"/>
                  </a:lnTo>
                  <a:lnTo>
                    <a:pt x="18796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2065" y="4826"/>
                  </a:lnTo>
                  <a:lnTo>
                    <a:pt x="8636" y="6731"/>
                  </a:lnTo>
                  <a:lnTo>
                    <a:pt x="13970" y="88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16585" y="4553839"/>
              <a:ext cx="136780" cy="123318"/>
            </a:xfrm>
            <a:custGeom>
              <a:avLst/>
              <a:gdLst/>
              <a:ahLst/>
              <a:cxnLst/>
              <a:rect l="0" t="0" r="0" b="0"/>
              <a:pathLst>
                <a:path w="136780" h="123318">
                  <a:moveTo>
                    <a:pt x="136779" y="64262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566" y="123317"/>
                  </a:lnTo>
                  <a:lnTo>
                    <a:pt x="9652" y="5715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13791" y="4554728"/>
              <a:ext cx="138177" cy="120524"/>
            </a:xfrm>
            <a:custGeom>
              <a:avLst/>
              <a:gdLst/>
              <a:ahLst/>
              <a:cxnLst/>
              <a:rect l="0" t="0" r="0" b="0"/>
              <a:pathLst>
                <a:path w="138177" h="120524">
                  <a:moveTo>
                    <a:pt x="25908" y="11049"/>
                  </a:moveTo>
                  <a:lnTo>
                    <a:pt x="24003" y="14986"/>
                  </a:lnTo>
                  <a:lnTo>
                    <a:pt x="10033" y="8255"/>
                  </a:lnTo>
                  <a:lnTo>
                    <a:pt x="11938" y="4318"/>
                  </a:lnTo>
                  <a:lnTo>
                    <a:pt x="13843" y="508"/>
                  </a:lnTo>
                  <a:lnTo>
                    <a:pt x="27813" y="7239"/>
                  </a:lnTo>
                  <a:lnTo>
                    <a:pt x="53721" y="23622"/>
                  </a:lnTo>
                  <a:lnTo>
                    <a:pt x="51816" y="27432"/>
                  </a:lnTo>
                  <a:lnTo>
                    <a:pt x="37846" y="21209"/>
                  </a:lnTo>
                  <a:lnTo>
                    <a:pt x="39751" y="17272"/>
                  </a:lnTo>
                  <a:lnTo>
                    <a:pt x="41656" y="13462"/>
                  </a:lnTo>
                  <a:lnTo>
                    <a:pt x="55118" y="19685"/>
                  </a:lnTo>
                  <a:lnTo>
                    <a:pt x="81026" y="36576"/>
                  </a:lnTo>
                  <a:lnTo>
                    <a:pt x="79629" y="40386"/>
                  </a:lnTo>
                  <a:lnTo>
                    <a:pt x="65659" y="34163"/>
                  </a:lnTo>
                  <a:lnTo>
                    <a:pt x="67564" y="30353"/>
                  </a:lnTo>
                  <a:lnTo>
                    <a:pt x="69088" y="26416"/>
                  </a:lnTo>
                  <a:lnTo>
                    <a:pt x="82931" y="32639"/>
                  </a:lnTo>
                  <a:lnTo>
                    <a:pt x="108966" y="49022"/>
                  </a:lnTo>
                  <a:lnTo>
                    <a:pt x="106934" y="52832"/>
                  </a:lnTo>
                  <a:lnTo>
                    <a:pt x="93599" y="46609"/>
                  </a:lnTo>
                  <a:lnTo>
                    <a:pt x="94996" y="42799"/>
                  </a:lnTo>
                  <a:lnTo>
                    <a:pt x="96901" y="38989"/>
                  </a:lnTo>
                  <a:lnTo>
                    <a:pt x="110871" y="45212"/>
                  </a:lnTo>
                  <a:lnTo>
                    <a:pt x="136779" y="61976"/>
                  </a:lnTo>
                  <a:lnTo>
                    <a:pt x="134874" y="65786"/>
                  </a:lnTo>
                  <a:lnTo>
                    <a:pt x="120904" y="59563"/>
                  </a:lnTo>
                  <a:lnTo>
                    <a:pt x="122809" y="55753"/>
                  </a:lnTo>
                  <a:lnTo>
                    <a:pt x="124714" y="51943"/>
                  </a:lnTo>
                  <a:lnTo>
                    <a:pt x="138176" y="58166"/>
                  </a:lnTo>
                  <a:lnTo>
                    <a:pt x="112776" y="68199"/>
                  </a:lnTo>
                  <a:lnTo>
                    <a:pt x="111760" y="63881"/>
                  </a:lnTo>
                  <a:lnTo>
                    <a:pt x="126619" y="60960"/>
                  </a:lnTo>
                  <a:lnTo>
                    <a:pt x="127635" y="65278"/>
                  </a:lnTo>
                  <a:lnTo>
                    <a:pt x="128524" y="69596"/>
                  </a:lnTo>
                  <a:lnTo>
                    <a:pt x="113284" y="72009"/>
                  </a:lnTo>
                  <a:lnTo>
                    <a:pt x="82550" y="73533"/>
                  </a:lnTo>
                  <a:lnTo>
                    <a:pt x="82042" y="69215"/>
                  </a:lnTo>
                  <a:lnTo>
                    <a:pt x="96901" y="66802"/>
                  </a:lnTo>
                  <a:lnTo>
                    <a:pt x="97917" y="70612"/>
                  </a:lnTo>
                  <a:lnTo>
                    <a:pt x="98298" y="74930"/>
                  </a:lnTo>
                  <a:lnTo>
                    <a:pt x="83439" y="77851"/>
                  </a:lnTo>
                  <a:lnTo>
                    <a:pt x="52705" y="79248"/>
                  </a:lnTo>
                  <a:lnTo>
                    <a:pt x="51816" y="74930"/>
                  </a:lnTo>
                  <a:lnTo>
                    <a:pt x="67183" y="72009"/>
                  </a:lnTo>
                  <a:lnTo>
                    <a:pt x="67564" y="76327"/>
                  </a:lnTo>
                  <a:lnTo>
                    <a:pt x="68580" y="80645"/>
                  </a:lnTo>
                  <a:lnTo>
                    <a:pt x="53213" y="83058"/>
                  </a:lnTo>
                  <a:lnTo>
                    <a:pt x="22479" y="84582"/>
                  </a:lnTo>
                  <a:lnTo>
                    <a:pt x="21971" y="80264"/>
                  </a:lnTo>
                  <a:lnTo>
                    <a:pt x="36957" y="77851"/>
                  </a:lnTo>
                  <a:lnTo>
                    <a:pt x="37846" y="81661"/>
                  </a:lnTo>
                  <a:lnTo>
                    <a:pt x="38354" y="85979"/>
                  </a:lnTo>
                  <a:lnTo>
                    <a:pt x="23495" y="88900"/>
                  </a:lnTo>
                  <a:lnTo>
                    <a:pt x="2286" y="88392"/>
                  </a:lnTo>
                  <a:lnTo>
                    <a:pt x="1905" y="84074"/>
                  </a:lnTo>
                  <a:lnTo>
                    <a:pt x="7112" y="83058"/>
                  </a:lnTo>
                  <a:lnTo>
                    <a:pt x="7620" y="87376"/>
                  </a:lnTo>
                  <a:lnTo>
                    <a:pt x="8636" y="91313"/>
                  </a:lnTo>
                  <a:lnTo>
                    <a:pt x="3302" y="92202"/>
                  </a:lnTo>
                  <a:lnTo>
                    <a:pt x="2286" y="88392"/>
                  </a:lnTo>
                  <a:lnTo>
                    <a:pt x="3302" y="92202"/>
                  </a:lnTo>
                  <a:lnTo>
                    <a:pt x="0" y="84963"/>
                  </a:lnTo>
                  <a:lnTo>
                    <a:pt x="10033" y="81661"/>
                  </a:lnTo>
                  <a:lnTo>
                    <a:pt x="12954" y="84963"/>
                  </a:lnTo>
                  <a:lnTo>
                    <a:pt x="5207" y="91313"/>
                  </a:lnTo>
                  <a:lnTo>
                    <a:pt x="2286" y="88392"/>
                  </a:lnTo>
                  <a:lnTo>
                    <a:pt x="0" y="84963"/>
                  </a:lnTo>
                  <a:lnTo>
                    <a:pt x="7620" y="78740"/>
                  </a:lnTo>
                  <a:lnTo>
                    <a:pt x="33528" y="61976"/>
                  </a:lnTo>
                  <a:lnTo>
                    <a:pt x="36449" y="65278"/>
                  </a:lnTo>
                  <a:lnTo>
                    <a:pt x="24384" y="75438"/>
                  </a:lnTo>
                  <a:lnTo>
                    <a:pt x="21971" y="72009"/>
                  </a:lnTo>
                  <a:lnTo>
                    <a:pt x="19177" y="68707"/>
                  </a:lnTo>
                  <a:lnTo>
                    <a:pt x="30607" y="59055"/>
                  </a:lnTo>
                  <a:lnTo>
                    <a:pt x="57023" y="42799"/>
                  </a:lnTo>
                  <a:lnTo>
                    <a:pt x="59436" y="45593"/>
                  </a:lnTo>
                  <a:lnTo>
                    <a:pt x="48006" y="55753"/>
                  </a:lnTo>
                  <a:lnTo>
                    <a:pt x="45085" y="52324"/>
                  </a:lnTo>
                  <a:lnTo>
                    <a:pt x="42672" y="49022"/>
                  </a:lnTo>
                  <a:lnTo>
                    <a:pt x="54229" y="39370"/>
                  </a:lnTo>
                  <a:lnTo>
                    <a:pt x="80137" y="23114"/>
                  </a:lnTo>
                  <a:lnTo>
                    <a:pt x="82931" y="26416"/>
                  </a:lnTo>
                  <a:lnTo>
                    <a:pt x="71501" y="36068"/>
                  </a:lnTo>
                  <a:lnTo>
                    <a:pt x="68580" y="32639"/>
                  </a:lnTo>
                  <a:lnTo>
                    <a:pt x="65659" y="29845"/>
                  </a:lnTo>
                  <a:lnTo>
                    <a:pt x="77724" y="19685"/>
                  </a:lnTo>
                  <a:lnTo>
                    <a:pt x="103632" y="3429"/>
                  </a:lnTo>
                  <a:lnTo>
                    <a:pt x="106553" y="6731"/>
                  </a:lnTo>
                  <a:lnTo>
                    <a:pt x="94488" y="16383"/>
                  </a:lnTo>
                  <a:lnTo>
                    <a:pt x="92075" y="12954"/>
                  </a:lnTo>
                  <a:lnTo>
                    <a:pt x="89281" y="10160"/>
                  </a:lnTo>
                  <a:lnTo>
                    <a:pt x="100711" y="0"/>
                  </a:lnTo>
                  <a:lnTo>
                    <a:pt x="105029" y="21717"/>
                  </a:lnTo>
                  <a:lnTo>
                    <a:pt x="100711" y="21209"/>
                  </a:lnTo>
                  <a:lnTo>
                    <a:pt x="103632" y="5842"/>
                  </a:lnTo>
                  <a:lnTo>
                    <a:pt x="107442" y="6731"/>
                  </a:lnTo>
                  <a:lnTo>
                    <a:pt x="111760" y="7747"/>
                  </a:lnTo>
                  <a:lnTo>
                    <a:pt x="108966" y="22606"/>
                  </a:lnTo>
                  <a:lnTo>
                    <a:pt x="99314" y="51943"/>
                  </a:lnTo>
                  <a:lnTo>
                    <a:pt x="94996" y="50927"/>
                  </a:lnTo>
                  <a:lnTo>
                    <a:pt x="97917" y="36068"/>
                  </a:lnTo>
                  <a:lnTo>
                    <a:pt x="102235" y="36957"/>
                  </a:lnTo>
                  <a:lnTo>
                    <a:pt x="106045" y="37465"/>
                  </a:lnTo>
                  <a:lnTo>
                    <a:pt x="103632" y="52324"/>
                  </a:lnTo>
                  <a:lnTo>
                    <a:pt x="93599" y="81661"/>
                  </a:lnTo>
                  <a:lnTo>
                    <a:pt x="89662" y="81153"/>
                  </a:lnTo>
                  <a:lnTo>
                    <a:pt x="92075" y="65786"/>
                  </a:lnTo>
                  <a:lnTo>
                    <a:pt x="96393" y="66802"/>
                  </a:lnTo>
                  <a:lnTo>
                    <a:pt x="100711" y="67691"/>
                  </a:lnTo>
                  <a:lnTo>
                    <a:pt x="97917" y="82677"/>
                  </a:lnTo>
                  <a:lnTo>
                    <a:pt x="88265" y="111887"/>
                  </a:lnTo>
                  <a:lnTo>
                    <a:pt x="83947" y="110871"/>
                  </a:lnTo>
                  <a:lnTo>
                    <a:pt x="86868" y="96012"/>
                  </a:lnTo>
                  <a:lnTo>
                    <a:pt x="90678" y="96520"/>
                  </a:lnTo>
                  <a:lnTo>
                    <a:pt x="94996" y="97536"/>
                  </a:lnTo>
                  <a:lnTo>
                    <a:pt x="92075" y="112395"/>
                  </a:lnTo>
                  <a:lnTo>
                    <a:pt x="75819" y="105156"/>
                  </a:lnTo>
                  <a:lnTo>
                    <a:pt x="79121" y="103251"/>
                  </a:lnTo>
                  <a:lnTo>
                    <a:pt x="87249" y="116205"/>
                  </a:lnTo>
                  <a:lnTo>
                    <a:pt x="83439" y="118110"/>
                  </a:lnTo>
                  <a:lnTo>
                    <a:pt x="80137" y="120523"/>
                  </a:lnTo>
                  <a:lnTo>
                    <a:pt x="71882" y="107569"/>
                  </a:lnTo>
                  <a:lnTo>
                    <a:pt x="59436" y="79756"/>
                  </a:lnTo>
                  <a:lnTo>
                    <a:pt x="62865" y="77343"/>
                  </a:lnTo>
                  <a:lnTo>
                    <a:pt x="70993" y="90297"/>
                  </a:lnTo>
                  <a:lnTo>
                    <a:pt x="67564" y="92710"/>
                  </a:lnTo>
                  <a:lnTo>
                    <a:pt x="63754" y="94615"/>
                  </a:lnTo>
                  <a:lnTo>
                    <a:pt x="55626" y="81661"/>
                  </a:lnTo>
                  <a:lnTo>
                    <a:pt x="43180" y="53848"/>
                  </a:lnTo>
                  <a:lnTo>
                    <a:pt x="46482" y="51435"/>
                  </a:lnTo>
                  <a:lnTo>
                    <a:pt x="54610" y="64389"/>
                  </a:lnTo>
                  <a:lnTo>
                    <a:pt x="51308" y="66802"/>
                  </a:lnTo>
                  <a:lnTo>
                    <a:pt x="47498" y="69215"/>
                  </a:lnTo>
                  <a:lnTo>
                    <a:pt x="39243" y="56261"/>
                  </a:lnTo>
                  <a:lnTo>
                    <a:pt x="26797" y="27940"/>
                  </a:lnTo>
                  <a:lnTo>
                    <a:pt x="30226" y="26035"/>
                  </a:lnTo>
                  <a:lnTo>
                    <a:pt x="38354" y="38989"/>
                  </a:lnTo>
                  <a:lnTo>
                    <a:pt x="34925" y="40894"/>
                  </a:lnTo>
                  <a:lnTo>
                    <a:pt x="31115" y="43307"/>
                  </a:lnTo>
                  <a:lnTo>
                    <a:pt x="23495" y="30353"/>
                  </a:lnTo>
                  <a:lnTo>
                    <a:pt x="11938" y="4318"/>
                  </a:lnTo>
                  <a:lnTo>
                    <a:pt x="15748" y="2413"/>
                  </a:lnTo>
                  <a:lnTo>
                    <a:pt x="22479" y="12954"/>
                  </a:lnTo>
                  <a:lnTo>
                    <a:pt x="18669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1938" y="4318"/>
                  </a:lnTo>
                  <a:lnTo>
                    <a:pt x="8636" y="6731"/>
                  </a:lnTo>
                  <a:lnTo>
                    <a:pt x="13843" y="50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34161" y="4636389"/>
              <a:ext cx="135891" cy="138685"/>
            </a:xfrm>
            <a:custGeom>
              <a:avLst/>
              <a:gdLst/>
              <a:ahLst/>
              <a:cxnLst/>
              <a:rect l="0" t="0" r="0" b="0"/>
              <a:pathLst>
                <a:path w="135891" h="138685">
                  <a:moveTo>
                    <a:pt x="132588" y="111887"/>
                  </a:moveTo>
                  <a:lnTo>
                    <a:pt x="0" y="69596"/>
                  </a:lnTo>
                  <a:lnTo>
                    <a:pt x="135890" y="40767"/>
                  </a:lnTo>
                  <a:lnTo>
                    <a:pt x="58166" y="13868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032764" y="4633976"/>
              <a:ext cx="135383" cy="136780"/>
            </a:xfrm>
            <a:custGeom>
              <a:avLst/>
              <a:gdLst/>
              <a:ahLst/>
              <a:cxnLst/>
              <a:rect l="0" t="0" r="0" b="0"/>
              <a:pathLst>
                <a:path w="135383" h="136780">
                  <a:moveTo>
                    <a:pt x="58039" y="14859"/>
                  </a:moveTo>
                  <a:lnTo>
                    <a:pt x="54737" y="17272"/>
                  </a:lnTo>
                  <a:lnTo>
                    <a:pt x="45593" y="5334"/>
                  </a:lnTo>
                  <a:lnTo>
                    <a:pt x="49022" y="2413"/>
                  </a:lnTo>
                  <a:lnTo>
                    <a:pt x="52324" y="0"/>
                  </a:lnTo>
                  <a:lnTo>
                    <a:pt x="61468" y="12065"/>
                  </a:lnTo>
                  <a:lnTo>
                    <a:pt x="76327" y="38862"/>
                  </a:lnTo>
                  <a:lnTo>
                    <a:pt x="73025" y="41275"/>
                  </a:lnTo>
                  <a:lnTo>
                    <a:pt x="63881" y="29337"/>
                  </a:lnTo>
                  <a:lnTo>
                    <a:pt x="67183" y="26924"/>
                  </a:lnTo>
                  <a:lnTo>
                    <a:pt x="70612" y="24511"/>
                  </a:lnTo>
                  <a:lnTo>
                    <a:pt x="80137" y="36449"/>
                  </a:lnTo>
                  <a:lnTo>
                    <a:pt x="94996" y="63373"/>
                  </a:lnTo>
                  <a:lnTo>
                    <a:pt x="91694" y="65786"/>
                  </a:lnTo>
                  <a:lnTo>
                    <a:pt x="82550" y="53721"/>
                  </a:lnTo>
                  <a:lnTo>
                    <a:pt x="85979" y="50927"/>
                  </a:lnTo>
                  <a:lnTo>
                    <a:pt x="89281" y="48514"/>
                  </a:lnTo>
                  <a:lnTo>
                    <a:pt x="98425" y="60452"/>
                  </a:lnTo>
                  <a:lnTo>
                    <a:pt x="113284" y="87376"/>
                  </a:lnTo>
                  <a:lnTo>
                    <a:pt x="109982" y="90297"/>
                  </a:lnTo>
                  <a:lnTo>
                    <a:pt x="100838" y="77724"/>
                  </a:lnTo>
                  <a:lnTo>
                    <a:pt x="104140" y="75311"/>
                  </a:lnTo>
                  <a:lnTo>
                    <a:pt x="107569" y="73025"/>
                  </a:lnTo>
                  <a:lnTo>
                    <a:pt x="116713" y="84963"/>
                  </a:lnTo>
                  <a:lnTo>
                    <a:pt x="131953" y="111887"/>
                  </a:lnTo>
                  <a:lnTo>
                    <a:pt x="128651" y="114300"/>
                  </a:lnTo>
                  <a:lnTo>
                    <a:pt x="119507" y="102235"/>
                  </a:lnTo>
                  <a:lnTo>
                    <a:pt x="122936" y="99314"/>
                  </a:lnTo>
                  <a:lnTo>
                    <a:pt x="126238" y="97028"/>
                  </a:lnTo>
                  <a:lnTo>
                    <a:pt x="135382" y="108966"/>
                  </a:lnTo>
                  <a:lnTo>
                    <a:pt x="107950" y="106045"/>
                  </a:lnTo>
                  <a:lnTo>
                    <a:pt x="108966" y="101727"/>
                  </a:lnTo>
                  <a:lnTo>
                    <a:pt x="123825" y="106553"/>
                  </a:lnTo>
                  <a:lnTo>
                    <a:pt x="122428" y="110363"/>
                  </a:lnTo>
                  <a:lnTo>
                    <a:pt x="121031" y="114681"/>
                  </a:lnTo>
                  <a:lnTo>
                    <a:pt x="106553" y="109982"/>
                  </a:lnTo>
                  <a:lnTo>
                    <a:pt x="78740" y="96520"/>
                  </a:lnTo>
                  <a:lnTo>
                    <a:pt x="80137" y="92583"/>
                  </a:lnTo>
                  <a:lnTo>
                    <a:pt x="94615" y="97409"/>
                  </a:lnTo>
                  <a:lnTo>
                    <a:pt x="93091" y="101346"/>
                  </a:lnTo>
                  <a:lnTo>
                    <a:pt x="92202" y="105156"/>
                  </a:lnTo>
                  <a:lnTo>
                    <a:pt x="77724" y="100838"/>
                  </a:lnTo>
                  <a:lnTo>
                    <a:pt x="49911" y="87376"/>
                  </a:lnTo>
                  <a:lnTo>
                    <a:pt x="50927" y="83566"/>
                  </a:lnTo>
                  <a:lnTo>
                    <a:pt x="65786" y="87884"/>
                  </a:lnTo>
                  <a:lnTo>
                    <a:pt x="64389" y="92202"/>
                  </a:lnTo>
                  <a:lnTo>
                    <a:pt x="62865" y="96012"/>
                  </a:lnTo>
                  <a:lnTo>
                    <a:pt x="48514" y="91694"/>
                  </a:lnTo>
                  <a:lnTo>
                    <a:pt x="20701" y="78232"/>
                  </a:lnTo>
                  <a:lnTo>
                    <a:pt x="22098" y="73914"/>
                  </a:lnTo>
                  <a:lnTo>
                    <a:pt x="36449" y="78740"/>
                  </a:lnTo>
                  <a:lnTo>
                    <a:pt x="35052" y="82550"/>
                  </a:lnTo>
                  <a:lnTo>
                    <a:pt x="34036" y="86868"/>
                  </a:lnTo>
                  <a:lnTo>
                    <a:pt x="19685" y="82042"/>
                  </a:lnTo>
                  <a:lnTo>
                    <a:pt x="1397" y="72009"/>
                  </a:lnTo>
                  <a:lnTo>
                    <a:pt x="2413" y="67691"/>
                  </a:lnTo>
                  <a:lnTo>
                    <a:pt x="7747" y="69596"/>
                  </a:lnTo>
                  <a:lnTo>
                    <a:pt x="6223" y="73406"/>
                  </a:lnTo>
                  <a:lnTo>
                    <a:pt x="4826" y="77724"/>
                  </a:lnTo>
                  <a:lnTo>
                    <a:pt x="0" y="75819"/>
                  </a:lnTo>
                  <a:lnTo>
                    <a:pt x="1397" y="72009"/>
                  </a:lnTo>
                  <a:lnTo>
                    <a:pt x="0" y="75819"/>
                  </a:lnTo>
                  <a:lnTo>
                    <a:pt x="508" y="67691"/>
                  </a:lnTo>
                  <a:lnTo>
                    <a:pt x="11049" y="70104"/>
                  </a:lnTo>
                  <a:lnTo>
                    <a:pt x="12065" y="73914"/>
                  </a:lnTo>
                  <a:lnTo>
                    <a:pt x="1905" y="75819"/>
                  </a:lnTo>
                  <a:lnTo>
                    <a:pt x="1397" y="72009"/>
                  </a:lnTo>
                  <a:lnTo>
                    <a:pt x="508" y="67691"/>
                  </a:lnTo>
                  <a:lnTo>
                    <a:pt x="10033" y="65786"/>
                  </a:lnTo>
                  <a:lnTo>
                    <a:pt x="40767" y="63373"/>
                  </a:lnTo>
                  <a:lnTo>
                    <a:pt x="41783" y="67691"/>
                  </a:lnTo>
                  <a:lnTo>
                    <a:pt x="26924" y="70993"/>
                  </a:lnTo>
                  <a:lnTo>
                    <a:pt x="25908" y="66675"/>
                  </a:lnTo>
                  <a:lnTo>
                    <a:pt x="25019" y="62357"/>
                  </a:lnTo>
                  <a:lnTo>
                    <a:pt x="39878" y="59563"/>
                  </a:lnTo>
                  <a:lnTo>
                    <a:pt x="70612" y="57150"/>
                  </a:lnTo>
                  <a:lnTo>
                    <a:pt x="71501" y="61468"/>
                  </a:lnTo>
                  <a:lnTo>
                    <a:pt x="56642" y="64389"/>
                  </a:lnTo>
                  <a:lnTo>
                    <a:pt x="55753" y="60452"/>
                  </a:lnTo>
                  <a:lnTo>
                    <a:pt x="54737" y="56134"/>
                  </a:lnTo>
                  <a:lnTo>
                    <a:pt x="69596" y="53340"/>
                  </a:lnTo>
                  <a:lnTo>
                    <a:pt x="100330" y="50927"/>
                  </a:lnTo>
                  <a:lnTo>
                    <a:pt x="101346" y="55245"/>
                  </a:lnTo>
                  <a:lnTo>
                    <a:pt x="86360" y="58039"/>
                  </a:lnTo>
                  <a:lnTo>
                    <a:pt x="85471" y="54229"/>
                  </a:lnTo>
                  <a:lnTo>
                    <a:pt x="84963" y="49911"/>
                  </a:lnTo>
                  <a:lnTo>
                    <a:pt x="99822" y="46609"/>
                  </a:lnTo>
                  <a:lnTo>
                    <a:pt x="130556" y="44704"/>
                  </a:lnTo>
                  <a:lnTo>
                    <a:pt x="131064" y="49022"/>
                  </a:lnTo>
                  <a:lnTo>
                    <a:pt x="116205" y="51816"/>
                  </a:lnTo>
                  <a:lnTo>
                    <a:pt x="115189" y="48006"/>
                  </a:lnTo>
                  <a:lnTo>
                    <a:pt x="114681" y="43688"/>
                  </a:lnTo>
                  <a:lnTo>
                    <a:pt x="129667" y="40386"/>
                  </a:lnTo>
                  <a:lnTo>
                    <a:pt x="122936" y="61468"/>
                  </a:lnTo>
                  <a:lnTo>
                    <a:pt x="119507" y="58547"/>
                  </a:lnTo>
                  <a:lnTo>
                    <a:pt x="129159" y="46990"/>
                  </a:lnTo>
                  <a:lnTo>
                    <a:pt x="131953" y="49403"/>
                  </a:lnTo>
                  <a:lnTo>
                    <a:pt x="135382" y="52324"/>
                  </a:lnTo>
                  <a:lnTo>
                    <a:pt x="126238" y="63881"/>
                  </a:lnTo>
                  <a:lnTo>
                    <a:pt x="103632" y="85471"/>
                  </a:lnTo>
                  <a:lnTo>
                    <a:pt x="100330" y="82550"/>
                  </a:lnTo>
                  <a:lnTo>
                    <a:pt x="109982" y="70612"/>
                  </a:lnTo>
                  <a:lnTo>
                    <a:pt x="113284" y="73406"/>
                  </a:lnTo>
                  <a:lnTo>
                    <a:pt x="116713" y="75819"/>
                  </a:lnTo>
                  <a:lnTo>
                    <a:pt x="107061" y="87884"/>
                  </a:lnTo>
                  <a:lnTo>
                    <a:pt x="84455" y="108966"/>
                  </a:lnTo>
                  <a:lnTo>
                    <a:pt x="81661" y="106553"/>
                  </a:lnTo>
                  <a:lnTo>
                    <a:pt x="90678" y="94615"/>
                  </a:lnTo>
                  <a:lnTo>
                    <a:pt x="94107" y="97028"/>
                  </a:lnTo>
                  <a:lnTo>
                    <a:pt x="97409" y="99822"/>
                  </a:lnTo>
                  <a:lnTo>
                    <a:pt x="87884" y="111887"/>
                  </a:lnTo>
                  <a:lnTo>
                    <a:pt x="65786" y="132969"/>
                  </a:lnTo>
                  <a:lnTo>
                    <a:pt x="62357" y="130048"/>
                  </a:lnTo>
                  <a:lnTo>
                    <a:pt x="72009" y="118618"/>
                  </a:lnTo>
                  <a:lnTo>
                    <a:pt x="75311" y="120904"/>
                  </a:lnTo>
                  <a:lnTo>
                    <a:pt x="78740" y="123825"/>
                  </a:lnTo>
                  <a:lnTo>
                    <a:pt x="69088" y="135382"/>
                  </a:lnTo>
                  <a:lnTo>
                    <a:pt x="57658" y="121412"/>
                  </a:lnTo>
                  <a:lnTo>
                    <a:pt x="61976" y="120904"/>
                  </a:lnTo>
                  <a:lnTo>
                    <a:pt x="62865" y="136271"/>
                  </a:lnTo>
                  <a:lnTo>
                    <a:pt x="58547" y="136779"/>
                  </a:lnTo>
                  <a:lnTo>
                    <a:pt x="54737" y="136779"/>
                  </a:lnTo>
                  <a:lnTo>
                    <a:pt x="53340" y="121412"/>
                  </a:lnTo>
                  <a:lnTo>
                    <a:pt x="55245" y="91186"/>
                  </a:lnTo>
                  <a:lnTo>
                    <a:pt x="59563" y="90678"/>
                  </a:lnTo>
                  <a:lnTo>
                    <a:pt x="60452" y="106045"/>
                  </a:lnTo>
                  <a:lnTo>
                    <a:pt x="56642" y="106045"/>
                  </a:lnTo>
                  <a:lnTo>
                    <a:pt x="52324" y="106553"/>
                  </a:lnTo>
                  <a:lnTo>
                    <a:pt x="51308" y="91186"/>
                  </a:lnTo>
                  <a:lnTo>
                    <a:pt x="53340" y="60452"/>
                  </a:lnTo>
                  <a:lnTo>
                    <a:pt x="57658" y="60452"/>
                  </a:lnTo>
                  <a:lnTo>
                    <a:pt x="58547" y="75311"/>
                  </a:lnTo>
                  <a:lnTo>
                    <a:pt x="54229" y="75819"/>
                  </a:lnTo>
                  <a:lnTo>
                    <a:pt x="49911" y="76327"/>
                  </a:lnTo>
                  <a:lnTo>
                    <a:pt x="49022" y="60960"/>
                  </a:lnTo>
                  <a:lnTo>
                    <a:pt x="50927" y="30226"/>
                  </a:lnTo>
                  <a:lnTo>
                    <a:pt x="55245" y="29718"/>
                  </a:lnTo>
                  <a:lnTo>
                    <a:pt x="56134" y="45085"/>
                  </a:lnTo>
                  <a:lnTo>
                    <a:pt x="51816" y="45593"/>
                  </a:lnTo>
                  <a:lnTo>
                    <a:pt x="48006" y="45593"/>
                  </a:lnTo>
                  <a:lnTo>
                    <a:pt x="46609" y="30734"/>
                  </a:lnTo>
                  <a:lnTo>
                    <a:pt x="49022" y="2413"/>
                  </a:lnTo>
                  <a:lnTo>
                    <a:pt x="53340" y="2413"/>
                  </a:lnTo>
                  <a:lnTo>
                    <a:pt x="54229" y="14859"/>
                  </a:lnTo>
                  <a:lnTo>
                    <a:pt x="49911" y="14859"/>
                  </a:lnTo>
                  <a:lnTo>
                    <a:pt x="45593" y="15367"/>
                  </a:lnTo>
                  <a:lnTo>
                    <a:pt x="44704" y="2921"/>
                  </a:lnTo>
                  <a:lnTo>
                    <a:pt x="49022" y="2413"/>
                  </a:lnTo>
                  <a:lnTo>
                    <a:pt x="44704" y="2921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378839" y="4134739"/>
              <a:ext cx="136780" cy="123445"/>
            </a:xfrm>
            <a:custGeom>
              <a:avLst/>
              <a:gdLst/>
              <a:ahLst/>
              <a:cxnLst/>
              <a:rect l="0" t="0" r="0" b="0"/>
              <a:pathLst>
                <a:path w="136780" h="123445">
                  <a:moveTo>
                    <a:pt x="136779" y="64389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566" y="123444"/>
                  </a:lnTo>
                  <a:lnTo>
                    <a:pt x="9652" y="584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76426" y="4135755"/>
              <a:ext cx="138304" cy="120524"/>
            </a:xfrm>
            <a:custGeom>
              <a:avLst/>
              <a:gdLst/>
              <a:ahLst/>
              <a:cxnLst/>
              <a:rect l="0" t="0" r="0" b="0"/>
              <a:pathLst>
                <a:path w="138304" h="120524">
                  <a:moveTo>
                    <a:pt x="25908" y="11049"/>
                  </a:moveTo>
                  <a:lnTo>
                    <a:pt x="24003" y="14859"/>
                  </a:lnTo>
                  <a:lnTo>
                    <a:pt x="10160" y="8636"/>
                  </a:lnTo>
                  <a:lnTo>
                    <a:pt x="12065" y="4826"/>
                  </a:lnTo>
                  <a:lnTo>
                    <a:pt x="13970" y="889"/>
                  </a:lnTo>
                  <a:lnTo>
                    <a:pt x="27813" y="7239"/>
                  </a:lnTo>
                  <a:lnTo>
                    <a:pt x="53848" y="23495"/>
                  </a:lnTo>
                  <a:lnTo>
                    <a:pt x="51816" y="27305"/>
                  </a:lnTo>
                  <a:lnTo>
                    <a:pt x="37973" y="21082"/>
                  </a:lnTo>
                  <a:lnTo>
                    <a:pt x="39878" y="17272"/>
                  </a:lnTo>
                  <a:lnTo>
                    <a:pt x="41783" y="13462"/>
                  </a:lnTo>
                  <a:lnTo>
                    <a:pt x="55245" y="19685"/>
                  </a:lnTo>
                  <a:lnTo>
                    <a:pt x="81153" y="36449"/>
                  </a:lnTo>
                  <a:lnTo>
                    <a:pt x="79756" y="40259"/>
                  </a:lnTo>
                  <a:lnTo>
                    <a:pt x="65786" y="34036"/>
                  </a:lnTo>
                  <a:lnTo>
                    <a:pt x="67691" y="30226"/>
                  </a:lnTo>
                  <a:lnTo>
                    <a:pt x="69088" y="26416"/>
                  </a:lnTo>
                  <a:lnTo>
                    <a:pt x="83058" y="32639"/>
                  </a:lnTo>
                  <a:lnTo>
                    <a:pt x="108966" y="48895"/>
                  </a:lnTo>
                  <a:lnTo>
                    <a:pt x="107061" y="52832"/>
                  </a:lnTo>
                  <a:lnTo>
                    <a:pt x="93599" y="46609"/>
                  </a:lnTo>
                  <a:lnTo>
                    <a:pt x="95123" y="42672"/>
                  </a:lnTo>
                  <a:lnTo>
                    <a:pt x="97028" y="38862"/>
                  </a:lnTo>
                  <a:lnTo>
                    <a:pt x="110871" y="45085"/>
                  </a:lnTo>
                  <a:lnTo>
                    <a:pt x="136779" y="61849"/>
                  </a:lnTo>
                  <a:lnTo>
                    <a:pt x="134874" y="65786"/>
                  </a:lnTo>
                  <a:lnTo>
                    <a:pt x="121031" y="59563"/>
                  </a:lnTo>
                  <a:lnTo>
                    <a:pt x="122936" y="55626"/>
                  </a:lnTo>
                  <a:lnTo>
                    <a:pt x="124841" y="51816"/>
                  </a:lnTo>
                  <a:lnTo>
                    <a:pt x="138303" y="58039"/>
                  </a:lnTo>
                  <a:lnTo>
                    <a:pt x="112776" y="68199"/>
                  </a:lnTo>
                  <a:lnTo>
                    <a:pt x="111887" y="63881"/>
                  </a:lnTo>
                  <a:lnTo>
                    <a:pt x="126746" y="61468"/>
                  </a:lnTo>
                  <a:lnTo>
                    <a:pt x="127762" y="65278"/>
                  </a:lnTo>
                  <a:lnTo>
                    <a:pt x="128651" y="69596"/>
                  </a:lnTo>
                  <a:lnTo>
                    <a:pt x="113284" y="72517"/>
                  </a:lnTo>
                  <a:lnTo>
                    <a:pt x="82550" y="73406"/>
                  </a:lnTo>
                  <a:lnTo>
                    <a:pt x="82169" y="69596"/>
                  </a:lnTo>
                  <a:lnTo>
                    <a:pt x="97028" y="66675"/>
                  </a:lnTo>
                  <a:lnTo>
                    <a:pt x="97917" y="70993"/>
                  </a:lnTo>
                  <a:lnTo>
                    <a:pt x="98425" y="74930"/>
                  </a:lnTo>
                  <a:lnTo>
                    <a:pt x="83566" y="77724"/>
                  </a:lnTo>
                  <a:lnTo>
                    <a:pt x="52832" y="79248"/>
                  </a:lnTo>
                  <a:lnTo>
                    <a:pt x="51816" y="74930"/>
                  </a:lnTo>
                  <a:lnTo>
                    <a:pt x="67183" y="72009"/>
                  </a:lnTo>
                  <a:lnTo>
                    <a:pt x="67691" y="76327"/>
                  </a:lnTo>
                  <a:lnTo>
                    <a:pt x="68707" y="80645"/>
                  </a:lnTo>
                  <a:lnTo>
                    <a:pt x="53340" y="83058"/>
                  </a:lnTo>
                  <a:lnTo>
                    <a:pt x="22606" y="84455"/>
                  </a:lnTo>
                  <a:lnTo>
                    <a:pt x="22098" y="80137"/>
                  </a:lnTo>
                  <a:lnTo>
                    <a:pt x="36957" y="77724"/>
                  </a:lnTo>
                  <a:lnTo>
                    <a:pt x="37973" y="81534"/>
                  </a:lnTo>
                  <a:lnTo>
                    <a:pt x="38481" y="85852"/>
                  </a:lnTo>
                  <a:lnTo>
                    <a:pt x="23495" y="88773"/>
                  </a:lnTo>
                  <a:lnTo>
                    <a:pt x="2413" y="88265"/>
                  </a:lnTo>
                  <a:lnTo>
                    <a:pt x="1905" y="83947"/>
                  </a:lnTo>
                  <a:lnTo>
                    <a:pt x="7239" y="83058"/>
                  </a:lnTo>
                  <a:lnTo>
                    <a:pt x="7747" y="87376"/>
                  </a:lnTo>
                  <a:lnTo>
                    <a:pt x="8636" y="91186"/>
                  </a:lnTo>
                  <a:lnTo>
                    <a:pt x="3429" y="92202"/>
                  </a:lnTo>
                  <a:lnTo>
                    <a:pt x="2413" y="88265"/>
                  </a:lnTo>
                  <a:lnTo>
                    <a:pt x="3429" y="92202"/>
                  </a:lnTo>
                  <a:lnTo>
                    <a:pt x="0" y="84963"/>
                  </a:lnTo>
                  <a:lnTo>
                    <a:pt x="10160" y="81534"/>
                  </a:lnTo>
                  <a:lnTo>
                    <a:pt x="12954" y="84963"/>
                  </a:lnTo>
                  <a:lnTo>
                    <a:pt x="5334" y="91694"/>
                  </a:lnTo>
                  <a:lnTo>
                    <a:pt x="2413" y="88265"/>
                  </a:lnTo>
                  <a:lnTo>
                    <a:pt x="0" y="84963"/>
                  </a:lnTo>
                  <a:lnTo>
                    <a:pt x="7747" y="78740"/>
                  </a:lnTo>
                  <a:lnTo>
                    <a:pt x="33655" y="62357"/>
                  </a:lnTo>
                  <a:lnTo>
                    <a:pt x="36449" y="65278"/>
                  </a:lnTo>
                  <a:lnTo>
                    <a:pt x="24511" y="75311"/>
                  </a:lnTo>
                  <a:lnTo>
                    <a:pt x="22098" y="72009"/>
                  </a:lnTo>
                  <a:lnTo>
                    <a:pt x="19177" y="68580"/>
                  </a:lnTo>
                  <a:lnTo>
                    <a:pt x="30734" y="59055"/>
                  </a:lnTo>
                  <a:lnTo>
                    <a:pt x="57150" y="42672"/>
                  </a:lnTo>
                  <a:lnTo>
                    <a:pt x="59563" y="46101"/>
                  </a:lnTo>
                  <a:lnTo>
                    <a:pt x="48006" y="55626"/>
                  </a:lnTo>
                  <a:lnTo>
                    <a:pt x="45212" y="52324"/>
                  </a:lnTo>
                  <a:lnTo>
                    <a:pt x="42799" y="48895"/>
                  </a:lnTo>
                  <a:lnTo>
                    <a:pt x="54229" y="39370"/>
                  </a:lnTo>
                  <a:lnTo>
                    <a:pt x="80137" y="22987"/>
                  </a:lnTo>
                  <a:lnTo>
                    <a:pt x="83058" y="26416"/>
                  </a:lnTo>
                  <a:lnTo>
                    <a:pt x="71501" y="35941"/>
                  </a:lnTo>
                  <a:lnTo>
                    <a:pt x="68707" y="32639"/>
                  </a:lnTo>
                  <a:lnTo>
                    <a:pt x="65786" y="29718"/>
                  </a:lnTo>
                  <a:lnTo>
                    <a:pt x="77851" y="19685"/>
                  </a:lnTo>
                  <a:lnTo>
                    <a:pt x="103759" y="3302"/>
                  </a:lnTo>
                  <a:lnTo>
                    <a:pt x="106553" y="6731"/>
                  </a:lnTo>
                  <a:lnTo>
                    <a:pt x="94615" y="16256"/>
                  </a:lnTo>
                  <a:lnTo>
                    <a:pt x="92202" y="13462"/>
                  </a:lnTo>
                  <a:lnTo>
                    <a:pt x="89281" y="10033"/>
                  </a:lnTo>
                  <a:lnTo>
                    <a:pt x="100838" y="0"/>
                  </a:lnTo>
                  <a:lnTo>
                    <a:pt x="105156" y="21590"/>
                  </a:lnTo>
                  <a:lnTo>
                    <a:pt x="100838" y="21082"/>
                  </a:lnTo>
                  <a:lnTo>
                    <a:pt x="103759" y="6223"/>
                  </a:lnTo>
                  <a:lnTo>
                    <a:pt x="107569" y="6731"/>
                  </a:lnTo>
                  <a:lnTo>
                    <a:pt x="111887" y="7620"/>
                  </a:lnTo>
                  <a:lnTo>
                    <a:pt x="108966" y="22606"/>
                  </a:lnTo>
                  <a:lnTo>
                    <a:pt x="99441" y="51816"/>
                  </a:lnTo>
                  <a:lnTo>
                    <a:pt x="95123" y="50927"/>
                  </a:lnTo>
                  <a:lnTo>
                    <a:pt x="97917" y="35941"/>
                  </a:lnTo>
                  <a:lnTo>
                    <a:pt x="102235" y="36957"/>
                  </a:lnTo>
                  <a:lnTo>
                    <a:pt x="106172" y="37465"/>
                  </a:lnTo>
                  <a:lnTo>
                    <a:pt x="103759" y="52324"/>
                  </a:lnTo>
                  <a:lnTo>
                    <a:pt x="93599" y="81534"/>
                  </a:lnTo>
                  <a:lnTo>
                    <a:pt x="89789" y="81153"/>
                  </a:lnTo>
                  <a:lnTo>
                    <a:pt x="92202" y="65786"/>
                  </a:lnTo>
                  <a:lnTo>
                    <a:pt x="96520" y="66675"/>
                  </a:lnTo>
                  <a:lnTo>
                    <a:pt x="100838" y="67691"/>
                  </a:lnTo>
                  <a:lnTo>
                    <a:pt x="97917" y="82550"/>
                  </a:lnTo>
                  <a:lnTo>
                    <a:pt x="88392" y="111887"/>
                  </a:lnTo>
                  <a:lnTo>
                    <a:pt x="84074" y="110871"/>
                  </a:lnTo>
                  <a:lnTo>
                    <a:pt x="86868" y="96012"/>
                  </a:lnTo>
                  <a:lnTo>
                    <a:pt x="90805" y="96901"/>
                  </a:lnTo>
                  <a:lnTo>
                    <a:pt x="95123" y="97409"/>
                  </a:lnTo>
                  <a:lnTo>
                    <a:pt x="92202" y="112268"/>
                  </a:lnTo>
                  <a:lnTo>
                    <a:pt x="75819" y="105537"/>
                  </a:lnTo>
                  <a:lnTo>
                    <a:pt x="79248" y="103124"/>
                  </a:lnTo>
                  <a:lnTo>
                    <a:pt x="87376" y="116205"/>
                  </a:lnTo>
                  <a:lnTo>
                    <a:pt x="83566" y="118110"/>
                  </a:lnTo>
                  <a:lnTo>
                    <a:pt x="80137" y="120523"/>
                  </a:lnTo>
                  <a:lnTo>
                    <a:pt x="72009" y="107569"/>
                  </a:lnTo>
                  <a:lnTo>
                    <a:pt x="59563" y="79629"/>
                  </a:lnTo>
                  <a:lnTo>
                    <a:pt x="62865" y="77216"/>
                  </a:lnTo>
                  <a:lnTo>
                    <a:pt x="71120" y="90170"/>
                  </a:lnTo>
                  <a:lnTo>
                    <a:pt x="67691" y="92583"/>
                  </a:lnTo>
                  <a:lnTo>
                    <a:pt x="63881" y="94488"/>
                  </a:lnTo>
                  <a:lnTo>
                    <a:pt x="55753" y="82042"/>
                  </a:lnTo>
                  <a:lnTo>
                    <a:pt x="43180" y="53721"/>
                  </a:lnTo>
                  <a:lnTo>
                    <a:pt x="46609" y="51308"/>
                  </a:lnTo>
                  <a:lnTo>
                    <a:pt x="54737" y="64262"/>
                  </a:lnTo>
                  <a:lnTo>
                    <a:pt x="51435" y="66675"/>
                  </a:lnTo>
                  <a:lnTo>
                    <a:pt x="47498" y="69088"/>
                  </a:lnTo>
                  <a:lnTo>
                    <a:pt x="39370" y="56134"/>
                  </a:lnTo>
                  <a:lnTo>
                    <a:pt x="26924" y="27813"/>
                  </a:lnTo>
                  <a:lnTo>
                    <a:pt x="30226" y="25908"/>
                  </a:lnTo>
                  <a:lnTo>
                    <a:pt x="38481" y="38862"/>
                  </a:lnTo>
                  <a:lnTo>
                    <a:pt x="35052" y="40767"/>
                  </a:lnTo>
                  <a:lnTo>
                    <a:pt x="31242" y="43180"/>
                  </a:lnTo>
                  <a:lnTo>
                    <a:pt x="23495" y="30226"/>
                  </a:lnTo>
                  <a:lnTo>
                    <a:pt x="12065" y="4826"/>
                  </a:lnTo>
                  <a:lnTo>
                    <a:pt x="15875" y="2413"/>
                  </a:lnTo>
                  <a:lnTo>
                    <a:pt x="22606" y="12954"/>
                  </a:lnTo>
                  <a:lnTo>
                    <a:pt x="18796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2065" y="4826"/>
                  </a:lnTo>
                  <a:lnTo>
                    <a:pt x="8636" y="6731"/>
                  </a:lnTo>
                  <a:lnTo>
                    <a:pt x="13970" y="88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92835" y="3048508"/>
              <a:ext cx="136780" cy="123445"/>
            </a:xfrm>
            <a:custGeom>
              <a:avLst/>
              <a:gdLst/>
              <a:ahLst/>
              <a:cxnLst/>
              <a:rect l="0" t="0" r="0" b="0"/>
              <a:pathLst>
                <a:path w="136780" h="123445">
                  <a:moveTo>
                    <a:pt x="136779" y="64389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439" y="123444"/>
                  </a:lnTo>
                  <a:lnTo>
                    <a:pt x="9525" y="584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090422" y="3049524"/>
              <a:ext cx="138177" cy="120397"/>
            </a:xfrm>
            <a:custGeom>
              <a:avLst/>
              <a:gdLst/>
              <a:ahLst/>
              <a:cxnLst/>
              <a:rect l="0" t="0" r="0" b="0"/>
              <a:pathLst>
                <a:path w="138177" h="120397">
                  <a:moveTo>
                    <a:pt x="25908" y="11049"/>
                  </a:moveTo>
                  <a:lnTo>
                    <a:pt x="24003" y="14859"/>
                  </a:lnTo>
                  <a:lnTo>
                    <a:pt x="10033" y="8636"/>
                  </a:lnTo>
                  <a:lnTo>
                    <a:pt x="11938" y="4826"/>
                  </a:lnTo>
                  <a:lnTo>
                    <a:pt x="13843" y="889"/>
                  </a:lnTo>
                  <a:lnTo>
                    <a:pt x="27813" y="7239"/>
                  </a:lnTo>
                  <a:lnTo>
                    <a:pt x="53721" y="23495"/>
                  </a:lnTo>
                  <a:lnTo>
                    <a:pt x="51816" y="27305"/>
                  </a:lnTo>
                  <a:lnTo>
                    <a:pt x="37846" y="21082"/>
                  </a:lnTo>
                  <a:lnTo>
                    <a:pt x="39751" y="17272"/>
                  </a:lnTo>
                  <a:lnTo>
                    <a:pt x="41275" y="13462"/>
                  </a:lnTo>
                  <a:lnTo>
                    <a:pt x="55118" y="19685"/>
                  </a:lnTo>
                  <a:lnTo>
                    <a:pt x="81026" y="36449"/>
                  </a:lnTo>
                  <a:lnTo>
                    <a:pt x="79629" y="40259"/>
                  </a:lnTo>
                  <a:lnTo>
                    <a:pt x="65659" y="34036"/>
                  </a:lnTo>
                  <a:lnTo>
                    <a:pt x="67183" y="30226"/>
                  </a:lnTo>
                  <a:lnTo>
                    <a:pt x="69088" y="26416"/>
                  </a:lnTo>
                  <a:lnTo>
                    <a:pt x="82931" y="32639"/>
                  </a:lnTo>
                  <a:lnTo>
                    <a:pt x="108966" y="48895"/>
                  </a:lnTo>
                  <a:lnTo>
                    <a:pt x="106934" y="52832"/>
                  </a:lnTo>
                  <a:lnTo>
                    <a:pt x="93091" y="46482"/>
                  </a:lnTo>
                  <a:lnTo>
                    <a:pt x="94996" y="42672"/>
                  </a:lnTo>
                  <a:lnTo>
                    <a:pt x="96901" y="38862"/>
                  </a:lnTo>
                  <a:lnTo>
                    <a:pt x="110871" y="45085"/>
                  </a:lnTo>
                  <a:lnTo>
                    <a:pt x="136779" y="61849"/>
                  </a:lnTo>
                  <a:lnTo>
                    <a:pt x="134874" y="65786"/>
                  </a:lnTo>
                  <a:lnTo>
                    <a:pt x="120904" y="59436"/>
                  </a:lnTo>
                  <a:lnTo>
                    <a:pt x="122809" y="55626"/>
                  </a:lnTo>
                  <a:lnTo>
                    <a:pt x="124333" y="51816"/>
                  </a:lnTo>
                  <a:lnTo>
                    <a:pt x="138176" y="58039"/>
                  </a:lnTo>
                  <a:lnTo>
                    <a:pt x="112776" y="68199"/>
                  </a:lnTo>
                  <a:lnTo>
                    <a:pt x="111760" y="63881"/>
                  </a:lnTo>
                  <a:lnTo>
                    <a:pt x="126619" y="61468"/>
                  </a:lnTo>
                  <a:lnTo>
                    <a:pt x="127635" y="65278"/>
                  </a:lnTo>
                  <a:lnTo>
                    <a:pt x="128651" y="69596"/>
                  </a:lnTo>
                  <a:lnTo>
                    <a:pt x="113284" y="72517"/>
                  </a:lnTo>
                  <a:lnTo>
                    <a:pt x="82550" y="73406"/>
                  </a:lnTo>
                  <a:lnTo>
                    <a:pt x="82042" y="69596"/>
                  </a:lnTo>
                  <a:lnTo>
                    <a:pt x="96901" y="66675"/>
                  </a:lnTo>
                  <a:lnTo>
                    <a:pt x="97917" y="70993"/>
                  </a:lnTo>
                  <a:lnTo>
                    <a:pt x="98298" y="74803"/>
                  </a:lnTo>
                  <a:lnTo>
                    <a:pt x="83439" y="77724"/>
                  </a:lnTo>
                  <a:lnTo>
                    <a:pt x="52705" y="79121"/>
                  </a:lnTo>
                  <a:lnTo>
                    <a:pt x="51816" y="74803"/>
                  </a:lnTo>
                  <a:lnTo>
                    <a:pt x="66675" y="72009"/>
                  </a:lnTo>
                  <a:lnTo>
                    <a:pt x="67691" y="76327"/>
                  </a:lnTo>
                  <a:lnTo>
                    <a:pt x="68580" y="80645"/>
                  </a:lnTo>
                  <a:lnTo>
                    <a:pt x="53213" y="83058"/>
                  </a:lnTo>
                  <a:lnTo>
                    <a:pt x="22479" y="84455"/>
                  </a:lnTo>
                  <a:lnTo>
                    <a:pt x="21971" y="80137"/>
                  </a:lnTo>
                  <a:lnTo>
                    <a:pt x="36957" y="77724"/>
                  </a:lnTo>
                  <a:lnTo>
                    <a:pt x="37846" y="81534"/>
                  </a:lnTo>
                  <a:lnTo>
                    <a:pt x="38354" y="85852"/>
                  </a:lnTo>
                  <a:lnTo>
                    <a:pt x="23495" y="88773"/>
                  </a:lnTo>
                  <a:lnTo>
                    <a:pt x="2413" y="88265"/>
                  </a:lnTo>
                  <a:lnTo>
                    <a:pt x="1905" y="83947"/>
                  </a:lnTo>
                  <a:lnTo>
                    <a:pt x="7112" y="83058"/>
                  </a:lnTo>
                  <a:lnTo>
                    <a:pt x="7620" y="87376"/>
                  </a:lnTo>
                  <a:lnTo>
                    <a:pt x="8636" y="91694"/>
                  </a:lnTo>
                  <a:lnTo>
                    <a:pt x="3302" y="92583"/>
                  </a:lnTo>
                  <a:lnTo>
                    <a:pt x="2413" y="88265"/>
                  </a:lnTo>
                  <a:lnTo>
                    <a:pt x="3302" y="92583"/>
                  </a:lnTo>
                  <a:lnTo>
                    <a:pt x="0" y="84963"/>
                  </a:lnTo>
                  <a:lnTo>
                    <a:pt x="10033" y="81534"/>
                  </a:lnTo>
                  <a:lnTo>
                    <a:pt x="12954" y="84963"/>
                  </a:lnTo>
                  <a:lnTo>
                    <a:pt x="5207" y="91694"/>
                  </a:lnTo>
                  <a:lnTo>
                    <a:pt x="2413" y="88265"/>
                  </a:lnTo>
                  <a:lnTo>
                    <a:pt x="0" y="84963"/>
                  </a:lnTo>
                  <a:lnTo>
                    <a:pt x="7620" y="78740"/>
                  </a:lnTo>
                  <a:lnTo>
                    <a:pt x="33528" y="62357"/>
                  </a:lnTo>
                  <a:lnTo>
                    <a:pt x="36449" y="65278"/>
                  </a:lnTo>
                  <a:lnTo>
                    <a:pt x="24384" y="75311"/>
                  </a:lnTo>
                  <a:lnTo>
                    <a:pt x="21971" y="72009"/>
                  </a:lnTo>
                  <a:lnTo>
                    <a:pt x="19177" y="68580"/>
                  </a:lnTo>
                  <a:lnTo>
                    <a:pt x="30734" y="59055"/>
                  </a:lnTo>
                  <a:lnTo>
                    <a:pt x="57023" y="42672"/>
                  </a:lnTo>
                  <a:lnTo>
                    <a:pt x="59436" y="46101"/>
                  </a:lnTo>
                  <a:lnTo>
                    <a:pt x="48006" y="55626"/>
                  </a:lnTo>
                  <a:lnTo>
                    <a:pt x="45085" y="52324"/>
                  </a:lnTo>
                  <a:lnTo>
                    <a:pt x="42672" y="49403"/>
                  </a:lnTo>
                  <a:lnTo>
                    <a:pt x="54229" y="39370"/>
                  </a:lnTo>
                  <a:lnTo>
                    <a:pt x="80137" y="22987"/>
                  </a:lnTo>
                  <a:lnTo>
                    <a:pt x="82931" y="26416"/>
                  </a:lnTo>
                  <a:lnTo>
                    <a:pt x="71501" y="35941"/>
                  </a:lnTo>
                  <a:lnTo>
                    <a:pt x="68580" y="32639"/>
                  </a:lnTo>
                  <a:lnTo>
                    <a:pt x="65659" y="29718"/>
                  </a:lnTo>
                  <a:lnTo>
                    <a:pt x="77724" y="19685"/>
                  </a:lnTo>
                  <a:lnTo>
                    <a:pt x="103632" y="3302"/>
                  </a:lnTo>
                  <a:lnTo>
                    <a:pt x="106553" y="6731"/>
                  </a:lnTo>
                  <a:lnTo>
                    <a:pt x="94488" y="16256"/>
                  </a:lnTo>
                  <a:lnTo>
                    <a:pt x="92075" y="13462"/>
                  </a:lnTo>
                  <a:lnTo>
                    <a:pt x="89281" y="10033"/>
                  </a:lnTo>
                  <a:lnTo>
                    <a:pt x="100711" y="0"/>
                  </a:lnTo>
                  <a:lnTo>
                    <a:pt x="104648" y="22098"/>
                  </a:lnTo>
                  <a:lnTo>
                    <a:pt x="100711" y="21082"/>
                  </a:lnTo>
                  <a:lnTo>
                    <a:pt x="103632" y="6223"/>
                  </a:lnTo>
                  <a:lnTo>
                    <a:pt x="107442" y="6731"/>
                  </a:lnTo>
                  <a:lnTo>
                    <a:pt x="111760" y="7620"/>
                  </a:lnTo>
                  <a:lnTo>
                    <a:pt x="108966" y="22479"/>
                  </a:lnTo>
                  <a:lnTo>
                    <a:pt x="99314" y="51816"/>
                  </a:lnTo>
                  <a:lnTo>
                    <a:pt x="94996" y="50800"/>
                  </a:lnTo>
                  <a:lnTo>
                    <a:pt x="97917" y="35941"/>
                  </a:lnTo>
                  <a:lnTo>
                    <a:pt x="102235" y="36957"/>
                  </a:lnTo>
                  <a:lnTo>
                    <a:pt x="106045" y="37465"/>
                  </a:lnTo>
                  <a:lnTo>
                    <a:pt x="103632" y="52832"/>
                  </a:lnTo>
                  <a:lnTo>
                    <a:pt x="93599" y="81534"/>
                  </a:lnTo>
                  <a:lnTo>
                    <a:pt x="89662" y="81153"/>
                  </a:lnTo>
                  <a:lnTo>
                    <a:pt x="92075" y="66167"/>
                  </a:lnTo>
                  <a:lnTo>
                    <a:pt x="96393" y="66675"/>
                  </a:lnTo>
                  <a:lnTo>
                    <a:pt x="100711" y="67691"/>
                  </a:lnTo>
                  <a:lnTo>
                    <a:pt x="97917" y="82550"/>
                  </a:lnTo>
                  <a:lnTo>
                    <a:pt x="88265" y="111760"/>
                  </a:lnTo>
                  <a:lnTo>
                    <a:pt x="83947" y="110871"/>
                  </a:lnTo>
                  <a:lnTo>
                    <a:pt x="86868" y="96012"/>
                  </a:lnTo>
                  <a:lnTo>
                    <a:pt x="90678" y="96901"/>
                  </a:lnTo>
                  <a:lnTo>
                    <a:pt x="94996" y="97409"/>
                  </a:lnTo>
                  <a:lnTo>
                    <a:pt x="92075" y="112268"/>
                  </a:lnTo>
                  <a:lnTo>
                    <a:pt x="75311" y="105537"/>
                  </a:lnTo>
                  <a:lnTo>
                    <a:pt x="79121" y="103124"/>
                  </a:lnTo>
                  <a:lnTo>
                    <a:pt x="87376" y="116078"/>
                  </a:lnTo>
                  <a:lnTo>
                    <a:pt x="83439" y="118491"/>
                  </a:lnTo>
                  <a:lnTo>
                    <a:pt x="80137" y="120396"/>
                  </a:lnTo>
                  <a:lnTo>
                    <a:pt x="72009" y="107442"/>
                  </a:lnTo>
                  <a:lnTo>
                    <a:pt x="59436" y="79629"/>
                  </a:lnTo>
                  <a:lnTo>
                    <a:pt x="62865" y="77216"/>
                  </a:lnTo>
                  <a:lnTo>
                    <a:pt x="70993" y="90170"/>
                  </a:lnTo>
                  <a:lnTo>
                    <a:pt x="67691" y="92583"/>
                  </a:lnTo>
                  <a:lnTo>
                    <a:pt x="63754" y="94996"/>
                  </a:lnTo>
                  <a:lnTo>
                    <a:pt x="55626" y="82042"/>
                  </a:lnTo>
                  <a:lnTo>
                    <a:pt x="43180" y="53721"/>
                  </a:lnTo>
                  <a:lnTo>
                    <a:pt x="46482" y="51816"/>
                  </a:lnTo>
                  <a:lnTo>
                    <a:pt x="54610" y="64262"/>
                  </a:lnTo>
                  <a:lnTo>
                    <a:pt x="51308" y="66675"/>
                  </a:lnTo>
                  <a:lnTo>
                    <a:pt x="47498" y="69088"/>
                  </a:lnTo>
                  <a:lnTo>
                    <a:pt x="39370" y="56134"/>
                  </a:lnTo>
                  <a:lnTo>
                    <a:pt x="26797" y="28321"/>
                  </a:lnTo>
                  <a:lnTo>
                    <a:pt x="30226" y="25908"/>
                  </a:lnTo>
                  <a:lnTo>
                    <a:pt x="38354" y="38862"/>
                  </a:lnTo>
                  <a:lnTo>
                    <a:pt x="35052" y="40767"/>
                  </a:lnTo>
                  <a:lnTo>
                    <a:pt x="31115" y="43180"/>
                  </a:lnTo>
                  <a:lnTo>
                    <a:pt x="22987" y="30226"/>
                  </a:lnTo>
                  <a:lnTo>
                    <a:pt x="11938" y="4826"/>
                  </a:lnTo>
                  <a:lnTo>
                    <a:pt x="15748" y="2413"/>
                  </a:lnTo>
                  <a:lnTo>
                    <a:pt x="21971" y="12954"/>
                  </a:lnTo>
                  <a:lnTo>
                    <a:pt x="18669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1938" y="4826"/>
                  </a:lnTo>
                  <a:lnTo>
                    <a:pt x="8636" y="6731"/>
                  </a:lnTo>
                  <a:lnTo>
                    <a:pt x="13843" y="889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3431" y="4096385"/>
              <a:ext cx="136780" cy="123318"/>
            </a:xfrm>
            <a:custGeom>
              <a:avLst/>
              <a:gdLst/>
              <a:ahLst/>
              <a:cxnLst/>
              <a:rect l="0" t="0" r="0" b="0"/>
              <a:pathLst>
                <a:path w="136780" h="123318">
                  <a:moveTo>
                    <a:pt x="136779" y="64262"/>
                  </a:moveTo>
                  <a:lnTo>
                    <a:pt x="0" y="89281"/>
                  </a:lnTo>
                  <a:lnTo>
                    <a:pt x="106553" y="0"/>
                  </a:lnTo>
                  <a:lnTo>
                    <a:pt x="83566" y="123317"/>
                  </a:lnTo>
                  <a:lnTo>
                    <a:pt x="9525" y="5715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0510" y="4097782"/>
              <a:ext cx="138685" cy="120524"/>
            </a:xfrm>
            <a:custGeom>
              <a:avLst/>
              <a:gdLst/>
              <a:ahLst/>
              <a:cxnLst/>
              <a:rect l="0" t="0" r="0" b="0"/>
              <a:pathLst>
                <a:path w="138685" h="120524">
                  <a:moveTo>
                    <a:pt x="26416" y="11049"/>
                  </a:moveTo>
                  <a:lnTo>
                    <a:pt x="24511" y="14859"/>
                  </a:lnTo>
                  <a:lnTo>
                    <a:pt x="10541" y="8255"/>
                  </a:lnTo>
                  <a:lnTo>
                    <a:pt x="12446" y="4318"/>
                  </a:lnTo>
                  <a:lnTo>
                    <a:pt x="13970" y="508"/>
                  </a:lnTo>
                  <a:lnTo>
                    <a:pt x="27813" y="7239"/>
                  </a:lnTo>
                  <a:lnTo>
                    <a:pt x="53848" y="23622"/>
                  </a:lnTo>
                  <a:lnTo>
                    <a:pt x="52324" y="27432"/>
                  </a:lnTo>
                  <a:lnTo>
                    <a:pt x="38481" y="21209"/>
                  </a:lnTo>
                  <a:lnTo>
                    <a:pt x="39878" y="17272"/>
                  </a:lnTo>
                  <a:lnTo>
                    <a:pt x="41783" y="13462"/>
                  </a:lnTo>
                  <a:lnTo>
                    <a:pt x="55753" y="19685"/>
                  </a:lnTo>
                  <a:lnTo>
                    <a:pt x="81661" y="36576"/>
                  </a:lnTo>
                  <a:lnTo>
                    <a:pt x="79756" y="40386"/>
                  </a:lnTo>
                  <a:lnTo>
                    <a:pt x="65786" y="34163"/>
                  </a:lnTo>
                  <a:lnTo>
                    <a:pt x="67691" y="30226"/>
                  </a:lnTo>
                  <a:lnTo>
                    <a:pt x="69596" y="26416"/>
                  </a:lnTo>
                  <a:lnTo>
                    <a:pt x="83566" y="32639"/>
                  </a:lnTo>
                  <a:lnTo>
                    <a:pt x="109474" y="49022"/>
                  </a:lnTo>
                  <a:lnTo>
                    <a:pt x="107569" y="52832"/>
                  </a:lnTo>
                  <a:lnTo>
                    <a:pt x="93599" y="46609"/>
                  </a:lnTo>
                  <a:lnTo>
                    <a:pt x="95504" y="42799"/>
                  </a:lnTo>
                  <a:lnTo>
                    <a:pt x="97028" y="38862"/>
                  </a:lnTo>
                  <a:lnTo>
                    <a:pt x="110871" y="45212"/>
                  </a:lnTo>
                  <a:lnTo>
                    <a:pt x="136779" y="61976"/>
                  </a:lnTo>
                  <a:lnTo>
                    <a:pt x="135382" y="65786"/>
                  </a:lnTo>
                  <a:lnTo>
                    <a:pt x="121412" y="59563"/>
                  </a:lnTo>
                  <a:lnTo>
                    <a:pt x="123444" y="55753"/>
                  </a:lnTo>
                  <a:lnTo>
                    <a:pt x="124841" y="51943"/>
                  </a:lnTo>
                  <a:lnTo>
                    <a:pt x="138684" y="58166"/>
                  </a:lnTo>
                  <a:lnTo>
                    <a:pt x="112776" y="68199"/>
                  </a:lnTo>
                  <a:lnTo>
                    <a:pt x="112395" y="63881"/>
                  </a:lnTo>
                  <a:lnTo>
                    <a:pt x="127254" y="60960"/>
                  </a:lnTo>
                  <a:lnTo>
                    <a:pt x="128143" y="65278"/>
                  </a:lnTo>
                  <a:lnTo>
                    <a:pt x="128651" y="69596"/>
                  </a:lnTo>
                  <a:lnTo>
                    <a:pt x="113792" y="72009"/>
                  </a:lnTo>
                  <a:lnTo>
                    <a:pt x="83058" y="73533"/>
                  </a:lnTo>
                  <a:lnTo>
                    <a:pt x="82042" y="69215"/>
                  </a:lnTo>
                  <a:lnTo>
                    <a:pt x="97409" y="66802"/>
                  </a:lnTo>
                  <a:lnTo>
                    <a:pt x="97917" y="70612"/>
                  </a:lnTo>
                  <a:lnTo>
                    <a:pt x="98933" y="74930"/>
                  </a:lnTo>
                  <a:lnTo>
                    <a:pt x="84074" y="77851"/>
                  </a:lnTo>
                  <a:lnTo>
                    <a:pt x="53340" y="79248"/>
                  </a:lnTo>
                  <a:lnTo>
                    <a:pt x="52324" y="74930"/>
                  </a:lnTo>
                  <a:lnTo>
                    <a:pt x="67183" y="72009"/>
                  </a:lnTo>
                  <a:lnTo>
                    <a:pt x="68199" y="76327"/>
                  </a:lnTo>
                  <a:lnTo>
                    <a:pt x="68707" y="80645"/>
                  </a:lnTo>
                  <a:lnTo>
                    <a:pt x="53848" y="83058"/>
                  </a:lnTo>
                  <a:lnTo>
                    <a:pt x="23114" y="84582"/>
                  </a:lnTo>
                  <a:lnTo>
                    <a:pt x="22098" y="80137"/>
                  </a:lnTo>
                  <a:lnTo>
                    <a:pt x="37465" y="77851"/>
                  </a:lnTo>
                  <a:lnTo>
                    <a:pt x="37973" y="81661"/>
                  </a:lnTo>
                  <a:lnTo>
                    <a:pt x="38862" y="85979"/>
                  </a:lnTo>
                  <a:lnTo>
                    <a:pt x="24003" y="88900"/>
                  </a:lnTo>
                  <a:lnTo>
                    <a:pt x="2921" y="88392"/>
                  </a:lnTo>
                  <a:lnTo>
                    <a:pt x="2413" y="84074"/>
                  </a:lnTo>
                  <a:lnTo>
                    <a:pt x="7239" y="83058"/>
                  </a:lnTo>
                  <a:lnTo>
                    <a:pt x="8128" y="87376"/>
                  </a:lnTo>
                  <a:lnTo>
                    <a:pt x="8636" y="91186"/>
                  </a:lnTo>
                  <a:lnTo>
                    <a:pt x="3810" y="92202"/>
                  </a:lnTo>
                  <a:lnTo>
                    <a:pt x="2921" y="88392"/>
                  </a:lnTo>
                  <a:lnTo>
                    <a:pt x="3810" y="92202"/>
                  </a:lnTo>
                  <a:lnTo>
                    <a:pt x="0" y="84963"/>
                  </a:lnTo>
                  <a:lnTo>
                    <a:pt x="10541" y="81661"/>
                  </a:lnTo>
                  <a:lnTo>
                    <a:pt x="13462" y="84963"/>
                  </a:lnTo>
                  <a:lnTo>
                    <a:pt x="5842" y="91186"/>
                  </a:lnTo>
                  <a:lnTo>
                    <a:pt x="2921" y="88392"/>
                  </a:lnTo>
                  <a:lnTo>
                    <a:pt x="0" y="84963"/>
                  </a:lnTo>
                  <a:lnTo>
                    <a:pt x="7747" y="78740"/>
                  </a:lnTo>
                  <a:lnTo>
                    <a:pt x="34163" y="61976"/>
                  </a:lnTo>
                  <a:lnTo>
                    <a:pt x="36449" y="65278"/>
                  </a:lnTo>
                  <a:lnTo>
                    <a:pt x="25019" y="75438"/>
                  </a:lnTo>
                  <a:lnTo>
                    <a:pt x="22098" y="72009"/>
                  </a:lnTo>
                  <a:lnTo>
                    <a:pt x="19685" y="68707"/>
                  </a:lnTo>
                  <a:lnTo>
                    <a:pt x="31242" y="59055"/>
                  </a:lnTo>
                  <a:lnTo>
                    <a:pt x="57150" y="42799"/>
                  </a:lnTo>
                  <a:lnTo>
                    <a:pt x="60071" y="45593"/>
                  </a:lnTo>
                  <a:lnTo>
                    <a:pt x="48514" y="55753"/>
                  </a:lnTo>
                  <a:lnTo>
                    <a:pt x="45593" y="52324"/>
                  </a:lnTo>
                  <a:lnTo>
                    <a:pt x="42799" y="49022"/>
                  </a:lnTo>
                  <a:lnTo>
                    <a:pt x="54737" y="39370"/>
                  </a:lnTo>
                  <a:lnTo>
                    <a:pt x="80645" y="23114"/>
                  </a:lnTo>
                  <a:lnTo>
                    <a:pt x="83566" y="26416"/>
                  </a:lnTo>
                  <a:lnTo>
                    <a:pt x="71501" y="36068"/>
                  </a:lnTo>
                  <a:lnTo>
                    <a:pt x="69088" y="32639"/>
                  </a:lnTo>
                  <a:lnTo>
                    <a:pt x="66294" y="29845"/>
                  </a:lnTo>
                  <a:lnTo>
                    <a:pt x="77724" y="19685"/>
                  </a:lnTo>
                  <a:lnTo>
                    <a:pt x="104140" y="3429"/>
                  </a:lnTo>
                  <a:lnTo>
                    <a:pt x="106553" y="6731"/>
                  </a:lnTo>
                  <a:lnTo>
                    <a:pt x="95123" y="16383"/>
                  </a:lnTo>
                  <a:lnTo>
                    <a:pt x="92202" y="12954"/>
                  </a:lnTo>
                  <a:lnTo>
                    <a:pt x="89789" y="10160"/>
                  </a:lnTo>
                  <a:lnTo>
                    <a:pt x="101346" y="0"/>
                  </a:lnTo>
                  <a:lnTo>
                    <a:pt x="105156" y="21590"/>
                  </a:lnTo>
                  <a:lnTo>
                    <a:pt x="100838" y="21209"/>
                  </a:lnTo>
                  <a:lnTo>
                    <a:pt x="103759" y="5842"/>
                  </a:lnTo>
                  <a:lnTo>
                    <a:pt x="108077" y="6731"/>
                  </a:lnTo>
                  <a:lnTo>
                    <a:pt x="112395" y="7747"/>
                  </a:lnTo>
                  <a:lnTo>
                    <a:pt x="109474" y="22606"/>
                  </a:lnTo>
                  <a:lnTo>
                    <a:pt x="99822" y="51943"/>
                  </a:lnTo>
                  <a:lnTo>
                    <a:pt x="95504" y="50927"/>
                  </a:lnTo>
                  <a:lnTo>
                    <a:pt x="98425" y="36068"/>
                  </a:lnTo>
                  <a:lnTo>
                    <a:pt x="102235" y="36957"/>
                  </a:lnTo>
                  <a:lnTo>
                    <a:pt x="106553" y="37465"/>
                  </a:lnTo>
                  <a:lnTo>
                    <a:pt x="103759" y="52324"/>
                  </a:lnTo>
                  <a:lnTo>
                    <a:pt x="94107" y="81661"/>
                  </a:lnTo>
                  <a:lnTo>
                    <a:pt x="89789" y="81153"/>
                  </a:lnTo>
                  <a:lnTo>
                    <a:pt x="92710" y="65786"/>
                  </a:lnTo>
                  <a:lnTo>
                    <a:pt x="97028" y="66802"/>
                  </a:lnTo>
                  <a:lnTo>
                    <a:pt x="100838" y="67691"/>
                  </a:lnTo>
                  <a:lnTo>
                    <a:pt x="98425" y="82550"/>
                  </a:lnTo>
                  <a:lnTo>
                    <a:pt x="88392" y="111887"/>
                  </a:lnTo>
                  <a:lnTo>
                    <a:pt x="84455" y="110871"/>
                  </a:lnTo>
                  <a:lnTo>
                    <a:pt x="86868" y="96012"/>
                  </a:lnTo>
                  <a:lnTo>
                    <a:pt x="91186" y="96520"/>
                  </a:lnTo>
                  <a:lnTo>
                    <a:pt x="95504" y="97536"/>
                  </a:lnTo>
                  <a:lnTo>
                    <a:pt x="92710" y="112395"/>
                  </a:lnTo>
                  <a:lnTo>
                    <a:pt x="75819" y="105156"/>
                  </a:lnTo>
                  <a:lnTo>
                    <a:pt x="79756" y="103251"/>
                  </a:lnTo>
                  <a:lnTo>
                    <a:pt x="87884" y="116205"/>
                  </a:lnTo>
                  <a:lnTo>
                    <a:pt x="84074" y="118110"/>
                  </a:lnTo>
                  <a:lnTo>
                    <a:pt x="80645" y="120523"/>
                  </a:lnTo>
                  <a:lnTo>
                    <a:pt x="72517" y="107569"/>
                  </a:lnTo>
                  <a:lnTo>
                    <a:pt x="59563" y="79756"/>
                  </a:lnTo>
                  <a:lnTo>
                    <a:pt x="63373" y="77343"/>
                  </a:lnTo>
                  <a:lnTo>
                    <a:pt x="71501" y="90297"/>
                  </a:lnTo>
                  <a:lnTo>
                    <a:pt x="67691" y="92710"/>
                  </a:lnTo>
                  <a:lnTo>
                    <a:pt x="64389" y="94615"/>
                  </a:lnTo>
                  <a:lnTo>
                    <a:pt x="56134" y="81661"/>
                  </a:lnTo>
                  <a:lnTo>
                    <a:pt x="43180" y="53848"/>
                  </a:lnTo>
                  <a:lnTo>
                    <a:pt x="47117" y="51435"/>
                  </a:lnTo>
                  <a:lnTo>
                    <a:pt x="55245" y="64389"/>
                  </a:lnTo>
                  <a:lnTo>
                    <a:pt x="51435" y="66802"/>
                  </a:lnTo>
                  <a:lnTo>
                    <a:pt x="48006" y="69215"/>
                  </a:lnTo>
                  <a:lnTo>
                    <a:pt x="39878" y="56261"/>
                  </a:lnTo>
                  <a:lnTo>
                    <a:pt x="27432" y="27940"/>
                  </a:lnTo>
                  <a:lnTo>
                    <a:pt x="30734" y="25908"/>
                  </a:lnTo>
                  <a:lnTo>
                    <a:pt x="38862" y="38862"/>
                  </a:lnTo>
                  <a:lnTo>
                    <a:pt x="35560" y="40894"/>
                  </a:lnTo>
                  <a:lnTo>
                    <a:pt x="31750" y="43180"/>
                  </a:lnTo>
                  <a:lnTo>
                    <a:pt x="23495" y="30226"/>
                  </a:lnTo>
                  <a:lnTo>
                    <a:pt x="12446" y="4318"/>
                  </a:lnTo>
                  <a:lnTo>
                    <a:pt x="15875" y="2413"/>
                  </a:lnTo>
                  <a:lnTo>
                    <a:pt x="22606" y="12954"/>
                  </a:lnTo>
                  <a:lnTo>
                    <a:pt x="19177" y="15367"/>
                  </a:lnTo>
                  <a:lnTo>
                    <a:pt x="15367" y="17272"/>
                  </a:lnTo>
                  <a:lnTo>
                    <a:pt x="8636" y="6731"/>
                  </a:lnTo>
                  <a:lnTo>
                    <a:pt x="12446" y="4318"/>
                  </a:lnTo>
                  <a:lnTo>
                    <a:pt x="8636" y="6731"/>
                  </a:lnTo>
                  <a:lnTo>
                    <a:pt x="13970" y="50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226519" y="2017433"/>
            <a:ext cx="7855533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FFFF00"/>
                </a:solidFill>
                <a:latin typeface="Comic Sans MS" pitchFamily="66" charset="0"/>
              </a:rPr>
              <a:t>Happy New Year!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GB" sz="2800" dirty="0" smtClean="0">
                <a:solidFill>
                  <a:srgbClr val="FFFFFF"/>
                </a:solidFill>
                <a:latin typeface="Comic Sans MS" pitchFamily="66" charset="0"/>
              </a:rPr>
              <a:t>elcome to 2021!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Fireworks are used across the whole world to celebrate  start of a new  year.</a:t>
            </a:r>
          </a:p>
          <a:p>
            <a:pPr algn="ctr"/>
            <a:endParaRPr lang="en-GB" sz="28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On the next page,  there is a firework poem.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Read it and use the lenses to help you learn more about it.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omic Sans MS" pitchFamily="66" charset="0"/>
              </a:rPr>
              <a:t>Join in with the parts you like best, then try to learn it off by heart.</a:t>
            </a:r>
            <a:endParaRPr lang="en-GB" sz="2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7168979" y="876160"/>
            <a:ext cx="2220552" cy="2110408"/>
            <a:chOff x="7157690" y="32453"/>
            <a:chExt cx="2220552" cy="2110408"/>
          </a:xfrm>
        </p:grpSpPr>
        <p:sp>
          <p:nvSpPr>
            <p:cNvPr id="82" name="Freeform 81"/>
            <p:cNvSpPr/>
            <p:nvPr/>
          </p:nvSpPr>
          <p:spPr>
            <a:xfrm>
              <a:off x="7450283" y="514818"/>
              <a:ext cx="1521001" cy="1335085"/>
            </a:xfrm>
            <a:custGeom>
              <a:avLst/>
              <a:gdLst/>
              <a:ahLst/>
              <a:cxnLst/>
              <a:rect l="0" t="0" r="0" b="0"/>
              <a:pathLst>
                <a:path w="1521001" h="1335085">
                  <a:moveTo>
                    <a:pt x="929887" y="526755"/>
                  </a:moveTo>
                  <a:lnTo>
                    <a:pt x="1521000" y="519325"/>
                  </a:lnTo>
                  <a:lnTo>
                    <a:pt x="998827" y="764222"/>
                  </a:lnTo>
                  <a:lnTo>
                    <a:pt x="1326972" y="1187902"/>
                  </a:lnTo>
                  <a:lnTo>
                    <a:pt x="844582" y="895699"/>
                  </a:lnTo>
                  <a:lnTo>
                    <a:pt x="746863" y="1335084"/>
                  </a:lnTo>
                  <a:lnTo>
                    <a:pt x="561957" y="914602"/>
                  </a:lnTo>
                  <a:lnTo>
                    <a:pt x="99131" y="1162697"/>
                  </a:lnTo>
                  <a:lnTo>
                    <a:pt x="441854" y="737889"/>
                  </a:lnTo>
                  <a:lnTo>
                    <a:pt x="0" y="544529"/>
                  </a:lnTo>
                  <a:lnTo>
                    <a:pt x="454645" y="542084"/>
                  </a:lnTo>
                  <a:lnTo>
                    <a:pt x="302093" y="376"/>
                  </a:lnTo>
                  <a:lnTo>
                    <a:pt x="703129" y="429040"/>
                  </a:lnTo>
                  <a:lnTo>
                    <a:pt x="1011335" y="0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450181" y="514912"/>
              <a:ext cx="1520817" cy="1335463"/>
            </a:xfrm>
            <a:custGeom>
              <a:avLst/>
              <a:gdLst/>
              <a:ahLst/>
              <a:cxnLst/>
              <a:rect l="0" t="0" r="0" b="0"/>
              <a:pathLst>
                <a:path w="1520817" h="1335463">
                  <a:moveTo>
                    <a:pt x="1011055" y="0"/>
                  </a:moveTo>
                  <a:lnTo>
                    <a:pt x="703507" y="428853"/>
                  </a:lnTo>
                  <a:lnTo>
                    <a:pt x="301906" y="0"/>
                  </a:lnTo>
                  <a:lnTo>
                    <a:pt x="455210" y="541709"/>
                  </a:lnTo>
                  <a:lnTo>
                    <a:pt x="0" y="544530"/>
                  </a:lnTo>
                  <a:lnTo>
                    <a:pt x="442043" y="738266"/>
                  </a:lnTo>
                  <a:lnTo>
                    <a:pt x="99695" y="1162416"/>
                  </a:lnTo>
                  <a:lnTo>
                    <a:pt x="562429" y="914133"/>
                  </a:lnTo>
                  <a:lnTo>
                    <a:pt x="746771" y="1335462"/>
                  </a:lnTo>
                  <a:lnTo>
                    <a:pt x="844584" y="895324"/>
                  </a:lnTo>
                  <a:lnTo>
                    <a:pt x="1327069" y="1187809"/>
                  </a:lnTo>
                  <a:lnTo>
                    <a:pt x="998829" y="763659"/>
                  </a:lnTo>
                  <a:lnTo>
                    <a:pt x="1520816" y="519137"/>
                  </a:lnTo>
                  <a:lnTo>
                    <a:pt x="930171" y="5266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574985" y="455474"/>
              <a:ext cx="1466748" cy="1349946"/>
            </a:xfrm>
            <a:custGeom>
              <a:avLst/>
              <a:gdLst/>
              <a:ahLst/>
              <a:cxnLst/>
              <a:rect l="0" t="0" r="0" b="0"/>
              <a:pathLst>
                <a:path w="1466748" h="1349946">
                  <a:moveTo>
                    <a:pt x="899047" y="606413"/>
                  </a:moveTo>
                  <a:lnTo>
                    <a:pt x="1466747" y="695569"/>
                  </a:lnTo>
                  <a:lnTo>
                    <a:pt x="926415" y="844539"/>
                  </a:lnTo>
                  <a:lnTo>
                    <a:pt x="1170952" y="1304144"/>
                  </a:lnTo>
                  <a:lnTo>
                    <a:pt x="757592" y="945451"/>
                  </a:lnTo>
                  <a:lnTo>
                    <a:pt x="592247" y="1349945"/>
                  </a:lnTo>
                  <a:lnTo>
                    <a:pt x="483805" y="917049"/>
                  </a:lnTo>
                  <a:lnTo>
                    <a:pt x="0" y="1079091"/>
                  </a:lnTo>
                  <a:lnTo>
                    <a:pt x="397466" y="728297"/>
                  </a:lnTo>
                  <a:lnTo>
                    <a:pt x="6113" y="471268"/>
                  </a:lnTo>
                  <a:lnTo>
                    <a:pt x="442234" y="543120"/>
                  </a:lnTo>
                  <a:lnTo>
                    <a:pt x="384674" y="0"/>
                  </a:lnTo>
                  <a:lnTo>
                    <a:pt x="698150" y="475594"/>
                  </a:lnTo>
                  <a:lnTo>
                    <a:pt x="1062886" y="115114"/>
                  </a:lnTo>
                  <a:close/>
                </a:path>
              </a:pathLst>
            </a:custGeom>
            <a:solidFill>
              <a:srgbClr val="00BAFF"/>
            </a:solidFill>
            <a:ln w="0" cap="flat" cmpd="sng" algn="ctr">
              <a:solidFill>
                <a:srgbClr val="00BA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575272" y="455663"/>
              <a:ext cx="1466265" cy="1349569"/>
            </a:xfrm>
            <a:custGeom>
              <a:avLst/>
              <a:gdLst/>
              <a:ahLst/>
              <a:cxnLst/>
              <a:rect l="0" t="0" r="0" b="0"/>
              <a:pathLst>
                <a:path w="1466265" h="1349569">
                  <a:moveTo>
                    <a:pt x="1062783" y="114737"/>
                  </a:moveTo>
                  <a:lnTo>
                    <a:pt x="697863" y="475875"/>
                  </a:lnTo>
                  <a:lnTo>
                    <a:pt x="384672" y="0"/>
                  </a:lnTo>
                  <a:lnTo>
                    <a:pt x="442043" y="542649"/>
                  </a:lnTo>
                  <a:lnTo>
                    <a:pt x="5644" y="471173"/>
                  </a:lnTo>
                  <a:lnTo>
                    <a:pt x="396898" y="727920"/>
                  </a:lnTo>
                  <a:lnTo>
                    <a:pt x="0" y="1078714"/>
                  </a:lnTo>
                  <a:lnTo>
                    <a:pt x="483425" y="916954"/>
                  </a:lnTo>
                  <a:lnTo>
                    <a:pt x="591585" y="1349568"/>
                  </a:lnTo>
                  <a:lnTo>
                    <a:pt x="757116" y="945168"/>
                  </a:lnTo>
                  <a:lnTo>
                    <a:pt x="1170942" y="1304426"/>
                  </a:lnTo>
                  <a:lnTo>
                    <a:pt x="926408" y="844538"/>
                  </a:lnTo>
                  <a:lnTo>
                    <a:pt x="1466264" y="695004"/>
                  </a:lnTo>
                  <a:lnTo>
                    <a:pt x="899133" y="6066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00958" y="395379"/>
              <a:ext cx="1510097" cy="1420386"/>
            </a:xfrm>
            <a:custGeom>
              <a:avLst/>
              <a:gdLst/>
              <a:ahLst/>
              <a:cxnLst/>
              <a:rect l="0" t="0" r="0" b="0"/>
              <a:pathLst>
                <a:path w="1510097" h="1420386">
                  <a:moveTo>
                    <a:pt x="967229" y="686352"/>
                  </a:moveTo>
                  <a:lnTo>
                    <a:pt x="1510096" y="872658"/>
                  </a:lnTo>
                  <a:lnTo>
                    <a:pt x="952745" y="925606"/>
                  </a:lnTo>
                  <a:lnTo>
                    <a:pt x="1113761" y="1420385"/>
                  </a:lnTo>
                  <a:lnTo>
                    <a:pt x="768968" y="995953"/>
                  </a:lnTo>
                  <a:lnTo>
                    <a:pt x="536095" y="1365273"/>
                  </a:lnTo>
                  <a:lnTo>
                    <a:pt x="504118" y="920621"/>
                  </a:lnTo>
                  <a:lnTo>
                    <a:pt x="0" y="996329"/>
                  </a:lnTo>
                  <a:lnTo>
                    <a:pt x="451825" y="719738"/>
                  </a:lnTo>
                  <a:lnTo>
                    <a:pt x="110981" y="398475"/>
                  </a:lnTo>
                  <a:lnTo>
                    <a:pt x="527912" y="544906"/>
                  </a:lnTo>
                  <a:lnTo>
                    <a:pt x="565251" y="0"/>
                  </a:lnTo>
                  <a:lnTo>
                    <a:pt x="791634" y="522899"/>
                  </a:lnTo>
                  <a:lnTo>
                    <a:pt x="1213644" y="231072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600678" y="395473"/>
              <a:ext cx="1510475" cy="1420104"/>
            </a:xfrm>
            <a:custGeom>
              <a:avLst/>
              <a:gdLst/>
              <a:ahLst/>
              <a:cxnLst/>
              <a:rect l="0" t="0" r="0" b="0"/>
              <a:pathLst>
                <a:path w="1510475" h="1420104">
                  <a:moveTo>
                    <a:pt x="1214210" y="231355"/>
                  </a:moveTo>
                  <a:lnTo>
                    <a:pt x="791917" y="522899"/>
                  </a:lnTo>
                  <a:lnTo>
                    <a:pt x="565252" y="0"/>
                  </a:lnTo>
                  <a:lnTo>
                    <a:pt x="528572" y="544530"/>
                  </a:lnTo>
                  <a:lnTo>
                    <a:pt x="110982" y="398757"/>
                  </a:lnTo>
                  <a:lnTo>
                    <a:pt x="452390" y="719456"/>
                  </a:lnTo>
                  <a:lnTo>
                    <a:pt x="0" y="995953"/>
                  </a:lnTo>
                  <a:lnTo>
                    <a:pt x="504119" y="920716"/>
                  </a:lnTo>
                  <a:lnTo>
                    <a:pt x="536096" y="1365556"/>
                  </a:lnTo>
                  <a:lnTo>
                    <a:pt x="769345" y="995953"/>
                  </a:lnTo>
                  <a:lnTo>
                    <a:pt x="1114516" y="1420103"/>
                  </a:lnTo>
                  <a:lnTo>
                    <a:pt x="952746" y="925418"/>
                  </a:lnTo>
                  <a:lnTo>
                    <a:pt x="1510474" y="872752"/>
                  </a:lnTo>
                  <a:lnTo>
                    <a:pt x="967794" y="686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626625" y="335660"/>
              <a:ext cx="1554777" cy="1537285"/>
            </a:xfrm>
            <a:custGeom>
              <a:avLst/>
              <a:gdLst/>
              <a:ahLst/>
              <a:cxnLst/>
              <a:rect l="0" t="0" r="0" b="0"/>
              <a:pathLst>
                <a:path w="1554777" h="1537285">
                  <a:moveTo>
                    <a:pt x="1035420" y="766385"/>
                  </a:moveTo>
                  <a:lnTo>
                    <a:pt x="1554776" y="1050029"/>
                  </a:lnTo>
                  <a:lnTo>
                    <a:pt x="979271" y="1006956"/>
                  </a:lnTo>
                  <a:lnTo>
                    <a:pt x="1057146" y="1537284"/>
                  </a:lnTo>
                  <a:lnTo>
                    <a:pt x="780539" y="1046079"/>
                  </a:lnTo>
                  <a:lnTo>
                    <a:pt x="479854" y="1381261"/>
                  </a:lnTo>
                  <a:lnTo>
                    <a:pt x="524623" y="923818"/>
                  </a:lnTo>
                  <a:lnTo>
                    <a:pt x="0" y="913473"/>
                  </a:lnTo>
                  <a:lnTo>
                    <a:pt x="506471" y="711273"/>
                  </a:lnTo>
                  <a:lnTo>
                    <a:pt x="216038" y="325965"/>
                  </a:lnTo>
                  <a:lnTo>
                    <a:pt x="613878" y="547068"/>
                  </a:lnTo>
                  <a:lnTo>
                    <a:pt x="746492" y="0"/>
                  </a:lnTo>
                  <a:lnTo>
                    <a:pt x="885407" y="570486"/>
                  </a:lnTo>
                  <a:lnTo>
                    <a:pt x="1364226" y="34693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27010" y="335283"/>
              <a:ext cx="1554674" cy="1537662"/>
            </a:xfrm>
            <a:custGeom>
              <a:avLst/>
              <a:gdLst/>
              <a:ahLst/>
              <a:cxnLst/>
              <a:rect l="0" t="0" r="0" b="0"/>
              <a:pathLst>
                <a:path w="1554674" h="1537662">
                  <a:moveTo>
                    <a:pt x="1363748" y="347032"/>
                  </a:moveTo>
                  <a:lnTo>
                    <a:pt x="885025" y="570863"/>
                  </a:lnTo>
                  <a:lnTo>
                    <a:pt x="745829" y="0"/>
                  </a:lnTo>
                  <a:lnTo>
                    <a:pt x="613216" y="547351"/>
                  </a:lnTo>
                  <a:lnTo>
                    <a:pt x="215379" y="326342"/>
                  </a:lnTo>
                  <a:lnTo>
                    <a:pt x="505998" y="711932"/>
                  </a:lnTo>
                  <a:lnTo>
                    <a:pt x="0" y="914132"/>
                  </a:lnTo>
                  <a:lnTo>
                    <a:pt x="523868" y="924478"/>
                  </a:lnTo>
                  <a:lnTo>
                    <a:pt x="479663" y="1381544"/>
                  </a:lnTo>
                  <a:lnTo>
                    <a:pt x="780629" y="1046738"/>
                  </a:lnTo>
                  <a:lnTo>
                    <a:pt x="1057141" y="1537661"/>
                  </a:lnTo>
                  <a:lnTo>
                    <a:pt x="979077" y="1007238"/>
                  </a:lnTo>
                  <a:lnTo>
                    <a:pt x="1554673" y="1050500"/>
                  </a:lnTo>
                  <a:lnTo>
                    <a:pt x="1034568" y="7664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157690" y="933137"/>
              <a:ext cx="262412" cy="270197"/>
            </a:xfrm>
            <a:custGeom>
              <a:avLst/>
              <a:gdLst/>
              <a:ahLst/>
              <a:cxnLst/>
              <a:rect l="0" t="0" r="0" b="0"/>
              <a:pathLst>
                <a:path w="262412" h="270197">
                  <a:moveTo>
                    <a:pt x="140799" y="0"/>
                  </a:moveTo>
                  <a:lnTo>
                    <a:pt x="190930" y="270196"/>
                  </a:lnTo>
                  <a:lnTo>
                    <a:pt x="0" y="75049"/>
                  </a:lnTo>
                  <a:lnTo>
                    <a:pt x="262411" y="117370"/>
                  </a:lnTo>
                  <a:lnTo>
                    <a:pt x="34142" y="255242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157690" y="933420"/>
              <a:ext cx="262412" cy="269915"/>
            </a:xfrm>
            <a:custGeom>
              <a:avLst/>
              <a:gdLst/>
              <a:ahLst/>
              <a:cxnLst/>
              <a:rect l="0" t="0" r="0" b="0"/>
              <a:pathLst>
                <a:path w="262412" h="269915">
                  <a:moveTo>
                    <a:pt x="141082" y="0"/>
                  </a:moveTo>
                  <a:lnTo>
                    <a:pt x="190930" y="269914"/>
                  </a:lnTo>
                  <a:lnTo>
                    <a:pt x="0" y="75237"/>
                  </a:lnTo>
                  <a:lnTo>
                    <a:pt x="262411" y="117558"/>
                  </a:lnTo>
                  <a:lnTo>
                    <a:pt x="33859" y="25486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017172" y="439769"/>
              <a:ext cx="281493" cy="267000"/>
            </a:xfrm>
            <a:custGeom>
              <a:avLst/>
              <a:gdLst/>
              <a:ahLst/>
              <a:cxnLst/>
              <a:rect l="0" t="0" r="0" b="0"/>
              <a:pathLst>
                <a:path w="281493" h="267000">
                  <a:moveTo>
                    <a:pt x="151421" y="0"/>
                  </a:moveTo>
                  <a:lnTo>
                    <a:pt x="205500" y="266999"/>
                  </a:lnTo>
                  <a:lnTo>
                    <a:pt x="0" y="73639"/>
                  </a:lnTo>
                  <a:lnTo>
                    <a:pt x="281492" y="115866"/>
                  </a:lnTo>
                  <a:lnTo>
                    <a:pt x="36585" y="252045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017091" y="439675"/>
              <a:ext cx="281212" cy="267093"/>
            </a:xfrm>
            <a:custGeom>
              <a:avLst/>
              <a:gdLst/>
              <a:ahLst/>
              <a:cxnLst/>
              <a:rect l="0" t="0" r="0" b="0"/>
              <a:pathLst>
                <a:path w="281212" h="267093">
                  <a:moveTo>
                    <a:pt x="151421" y="0"/>
                  </a:moveTo>
                  <a:lnTo>
                    <a:pt x="205971" y="267092"/>
                  </a:lnTo>
                  <a:lnTo>
                    <a:pt x="0" y="73356"/>
                  </a:lnTo>
                  <a:lnTo>
                    <a:pt x="281211" y="115677"/>
                  </a:lnTo>
                  <a:lnTo>
                    <a:pt x="36680" y="252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647841" y="1939811"/>
              <a:ext cx="216880" cy="200507"/>
            </a:xfrm>
            <a:custGeom>
              <a:avLst/>
              <a:gdLst/>
              <a:ahLst/>
              <a:cxnLst/>
              <a:rect l="0" t="0" r="0" b="0"/>
              <a:pathLst>
                <a:path w="216880" h="200507">
                  <a:moveTo>
                    <a:pt x="144649" y="0"/>
                  </a:moveTo>
                  <a:lnTo>
                    <a:pt x="124428" y="200506"/>
                  </a:lnTo>
                  <a:lnTo>
                    <a:pt x="12791" y="19185"/>
                  </a:lnTo>
                  <a:lnTo>
                    <a:pt x="216879" y="109846"/>
                  </a:lnTo>
                  <a:lnTo>
                    <a:pt x="0" y="15357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647457" y="1939719"/>
              <a:ext cx="217265" cy="200319"/>
            </a:xfrm>
            <a:custGeom>
              <a:avLst/>
              <a:gdLst/>
              <a:ahLst/>
              <a:cxnLst/>
              <a:rect l="0" t="0" r="0" b="0"/>
              <a:pathLst>
                <a:path w="217265" h="200319">
                  <a:moveTo>
                    <a:pt x="144843" y="0"/>
                  </a:moveTo>
                  <a:lnTo>
                    <a:pt x="125091" y="200318"/>
                  </a:lnTo>
                  <a:lnTo>
                    <a:pt x="13167" y="19749"/>
                  </a:lnTo>
                  <a:lnTo>
                    <a:pt x="217264" y="110034"/>
                  </a:lnTo>
                  <a:lnTo>
                    <a:pt x="0" y="1532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299510" y="1663973"/>
              <a:ext cx="284040" cy="284399"/>
            </a:xfrm>
            <a:custGeom>
              <a:avLst/>
              <a:gdLst/>
              <a:ahLst/>
              <a:cxnLst/>
              <a:rect l="0" t="0" r="0" b="0"/>
              <a:pathLst>
                <a:path w="284040" h="284399">
                  <a:moveTo>
                    <a:pt x="249615" y="34515"/>
                  </a:moveTo>
                  <a:lnTo>
                    <a:pt x="128382" y="284398"/>
                  </a:lnTo>
                  <a:lnTo>
                    <a:pt x="80416" y="0"/>
                  </a:lnTo>
                  <a:lnTo>
                    <a:pt x="284039" y="209348"/>
                  </a:lnTo>
                  <a:lnTo>
                    <a:pt x="0" y="16702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299709" y="1664160"/>
              <a:ext cx="284039" cy="284022"/>
            </a:xfrm>
            <a:custGeom>
              <a:avLst/>
              <a:gdLst/>
              <a:ahLst/>
              <a:cxnLst/>
              <a:rect l="0" t="0" r="0" b="0"/>
              <a:pathLst>
                <a:path w="284039" h="284022">
                  <a:moveTo>
                    <a:pt x="249239" y="34797"/>
                  </a:moveTo>
                  <a:lnTo>
                    <a:pt x="127911" y="284021"/>
                  </a:lnTo>
                  <a:lnTo>
                    <a:pt x="79944" y="0"/>
                  </a:lnTo>
                  <a:lnTo>
                    <a:pt x="284038" y="208783"/>
                  </a:lnTo>
                  <a:lnTo>
                    <a:pt x="0" y="1664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050703" y="1908213"/>
              <a:ext cx="221774" cy="234553"/>
            </a:xfrm>
            <a:custGeom>
              <a:avLst/>
              <a:gdLst/>
              <a:ahLst/>
              <a:cxnLst/>
              <a:rect l="0" t="0" r="0" b="0"/>
              <a:pathLst>
                <a:path w="221774" h="234553">
                  <a:moveTo>
                    <a:pt x="219234" y="51820"/>
                  </a:moveTo>
                  <a:lnTo>
                    <a:pt x="85963" y="234552"/>
                  </a:lnTo>
                  <a:lnTo>
                    <a:pt x="88503" y="0"/>
                  </a:lnTo>
                  <a:lnTo>
                    <a:pt x="221773" y="197215"/>
                  </a:lnTo>
                  <a:lnTo>
                    <a:pt x="0" y="122261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051183" y="1907743"/>
              <a:ext cx="221026" cy="235118"/>
            </a:xfrm>
            <a:custGeom>
              <a:avLst/>
              <a:gdLst/>
              <a:ahLst/>
              <a:cxnLst/>
              <a:rect l="0" t="0" r="0" b="0"/>
              <a:pathLst>
                <a:path w="221026" h="235118">
                  <a:moveTo>
                    <a:pt x="219144" y="52666"/>
                  </a:moveTo>
                  <a:lnTo>
                    <a:pt x="85589" y="235117"/>
                  </a:lnTo>
                  <a:lnTo>
                    <a:pt x="88410" y="0"/>
                  </a:lnTo>
                  <a:lnTo>
                    <a:pt x="221025" y="197498"/>
                  </a:lnTo>
                  <a:lnTo>
                    <a:pt x="0" y="1222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26644" y="182458"/>
              <a:ext cx="191962" cy="174551"/>
            </a:xfrm>
            <a:custGeom>
              <a:avLst/>
              <a:gdLst/>
              <a:ahLst/>
              <a:cxnLst/>
              <a:rect l="0" t="0" r="0" b="0"/>
              <a:pathLst>
                <a:path w="191962" h="174551">
                  <a:moveTo>
                    <a:pt x="191961" y="67149"/>
                  </a:moveTo>
                  <a:lnTo>
                    <a:pt x="41289" y="171635"/>
                  </a:lnTo>
                  <a:lnTo>
                    <a:pt x="100260" y="0"/>
                  </a:lnTo>
                  <a:lnTo>
                    <a:pt x="158949" y="174550"/>
                  </a:lnTo>
                  <a:lnTo>
                    <a:pt x="0" y="7034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26362" y="182928"/>
              <a:ext cx="191862" cy="173987"/>
            </a:xfrm>
            <a:custGeom>
              <a:avLst/>
              <a:gdLst/>
              <a:ahLst/>
              <a:cxnLst/>
              <a:rect l="0" t="0" r="0" b="0"/>
              <a:pathLst>
                <a:path w="191862" h="173987">
                  <a:moveTo>
                    <a:pt x="191861" y="66773"/>
                  </a:moveTo>
                  <a:lnTo>
                    <a:pt x="41381" y="171165"/>
                  </a:lnTo>
                  <a:lnTo>
                    <a:pt x="100633" y="0"/>
                  </a:lnTo>
                  <a:lnTo>
                    <a:pt x="158943" y="173986"/>
                  </a:lnTo>
                  <a:lnTo>
                    <a:pt x="0" y="695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255746" y="32453"/>
              <a:ext cx="146167" cy="200132"/>
            </a:xfrm>
            <a:custGeom>
              <a:avLst/>
              <a:gdLst/>
              <a:ahLst/>
              <a:cxnLst/>
              <a:rect l="0" t="0" r="0" b="0"/>
              <a:pathLst>
                <a:path w="146167" h="200132">
                  <a:moveTo>
                    <a:pt x="146166" y="95270"/>
                  </a:moveTo>
                  <a:lnTo>
                    <a:pt x="9312" y="167027"/>
                  </a:lnTo>
                  <a:lnTo>
                    <a:pt x="91424" y="0"/>
                  </a:lnTo>
                  <a:lnTo>
                    <a:pt x="97444" y="200131"/>
                  </a:lnTo>
                  <a:lnTo>
                    <a:pt x="0" y="48717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256212" y="32453"/>
              <a:ext cx="145778" cy="200321"/>
            </a:xfrm>
            <a:custGeom>
              <a:avLst/>
              <a:gdLst/>
              <a:ahLst/>
              <a:cxnLst/>
              <a:rect l="0" t="0" r="0" b="0"/>
              <a:pathLst>
                <a:path w="145778" h="200321">
                  <a:moveTo>
                    <a:pt x="145777" y="94988"/>
                  </a:moveTo>
                  <a:lnTo>
                    <a:pt x="8464" y="167403"/>
                  </a:lnTo>
                  <a:lnTo>
                    <a:pt x="91228" y="0"/>
                  </a:lnTo>
                  <a:lnTo>
                    <a:pt x="96871" y="200320"/>
                  </a:lnTo>
                  <a:lnTo>
                    <a:pt x="0" y="489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225883" y="1317411"/>
              <a:ext cx="152087" cy="168438"/>
            </a:xfrm>
            <a:custGeom>
              <a:avLst/>
              <a:gdLst/>
              <a:ahLst/>
              <a:cxnLst/>
              <a:rect l="0" t="0" r="0" b="0"/>
              <a:pathLst>
                <a:path w="152087" h="168438">
                  <a:moveTo>
                    <a:pt x="152086" y="89250"/>
                  </a:moveTo>
                  <a:lnTo>
                    <a:pt x="0" y="124800"/>
                  </a:lnTo>
                  <a:lnTo>
                    <a:pt x="108069" y="0"/>
                  </a:lnTo>
                  <a:lnTo>
                    <a:pt x="87377" y="168437"/>
                  </a:lnTo>
                  <a:lnTo>
                    <a:pt x="6678" y="2379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225883" y="1317129"/>
              <a:ext cx="152359" cy="168343"/>
            </a:xfrm>
            <a:custGeom>
              <a:avLst/>
              <a:gdLst/>
              <a:ahLst/>
              <a:cxnLst/>
              <a:rect l="0" t="0" r="0" b="0"/>
              <a:pathLst>
                <a:path w="152359" h="168343">
                  <a:moveTo>
                    <a:pt x="152358" y="89343"/>
                  </a:moveTo>
                  <a:lnTo>
                    <a:pt x="0" y="125081"/>
                  </a:lnTo>
                  <a:lnTo>
                    <a:pt x="108155" y="0"/>
                  </a:lnTo>
                  <a:lnTo>
                    <a:pt x="87465" y="168342"/>
                  </a:lnTo>
                  <a:lnTo>
                    <a:pt x="6584" y="2445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811013" y="1432619"/>
              <a:ext cx="81743" cy="86711"/>
            </a:xfrm>
            <a:custGeom>
              <a:avLst/>
              <a:gdLst/>
              <a:ahLst/>
              <a:cxnLst/>
              <a:rect l="0" t="0" r="0" b="0"/>
              <a:pathLst>
                <a:path w="81743" h="86711">
                  <a:moveTo>
                    <a:pt x="81742" y="45800"/>
                  </a:moveTo>
                  <a:lnTo>
                    <a:pt x="0" y="64327"/>
                  </a:lnTo>
                  <a:lnTo>
                    <a:pt x="57943" y="0"/>
                  </a:lnTo>
                  <a:lnTo>
                    <a:pt x="47315" y="86710"/>
                  </a:lnTo>
                  <a:lnTo>
                    <a:pt x="3574" y="12414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11115" y="1432807"/>
              <a:ext cx="81817" cy="86524"/>
            </a:xfrm>
            <a:custGeom>
              <a:avLst/>
              <a:gdLst/>
              <a:ahLst/>
              <a:cxnLst/>
              <a:rect l="0" t="0" r="0" b="0"/>
              <a:pathLst>
                <a:path w="81817" h="86524">
                  <a:moveTo>
                    <a:pt x="81816" y="46083"/>
                  </a:moveTo>
                  <a:lnTo>
                    <a:pt x="0" y="63952"/>
                  </a:lnTo>
                  <a:lnTo>
                    <a:pt x="57365" y="0"/>
                  </a:lnTo>
                  <a:lnTo>
                    <a:pt x="47020" y="86523"/>
                  </a:lnTo>
                  <a:lnTo>
                    <a:pt x="376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921951" y="1593626"/>
              <a:ext cx="81817" cy="86335"/>
            </a:xfrm>
            <a:custGeom>
              <a:avLst/>
              <a:gdLst/>
              <a:ahLst/>
              <a:cxnLst/>
              <a:rect l="0" t="0" r="0" b="0"/>
              <a:pathLst>
                <a:path w="81817" h="86335">
                  <a:moveTo>
                    <a:pt x="81816" y="45800"/>
                  </a:moveTo>
                  <a:lnTo>
                    <a:pt x="0" y="63951"/>
                  </a:lnTo>
                  <a:lnTo>
                    <a:pt x="57930" y="0"/>
                  </a:lnTo>
                  <a:lnTo>
                    <a:pt x="47303" y="86334"/>
                  </a:lnTo>
                  <a:lnTo>
                    <a:pt x="3574" y="12414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922326" y="1593626"/>
              <a:ext cx="81817" cy="86524"/>
            </a:xfrm>
            <a:custGeom>
              <a:avLst/>
              <a:gdLst/>
              <a:ahLst/>
              <a:cxnLst/>
              <a:rect l="0" t="0" r="0" b="0"/>
              <a:pathLst>
                <a:path w="81817" h="86524">
                  <a:moveTo>
                    <a:pt x="81816" y="46083"/>
                  </a:moveTo>
                  <a:lnTo>
                    <a:pt x="0" y="63952"/>
                  </a:lnTo>
                  <a:lnTo>
                    <a:pt x="57365" y="0"/>
                  </a:lnTo>
                  <a:lnTo>
                    <a:pt x="47020" y="86523"/>
                  </a:lnTo>
                  <a:lnTo>
                    <a:pt x="2821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597756" y="704604"/>
              <a:ext cx="81460" cy="86429"/>
            </a:xfrm>
            <a:custGeom>
              <a:avLst/>
              <a:gdLst/>
              <a:ahLst/>
              <a:cxnLst/>
              <a:rect l="0" t="0" r="0" b="0"/>
              <a:pathLst>
                <a:path w="81460" h="86429">
                  <a:moveTo>
                    <a:pt x="81459" y="45894"/>
                  </a:moveTo>
                  <a:lnTo>
                    <a:pt x="0" y="63951"/>
                  </a:lnTo>
                  <a:lnTo>
                    <a:pt x="57943" y="0"/>
                  </a:lnTo>
                  <a:lnTo>
                    <a:pt x="46938" y="86428"/>
                  </a:lnTo>
                  <a:lnTo>
                    <a:pt x="3198" y="12414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597844" y="704886"/>
              <a:ext cx="81817" cy="86524"/>
            </a:xfrm>
            <a:custGeom>
              <a:avLst/>
              <a:gdLst/>
              <a:ahLst/>
              <a:cxnLst/>
              <a:rect l="0" t="0" r="0" b="0"/>
              <a:pathLst>
                <a:path w="81817" h="86524">
                  <a:moveTo>
                    <a:pt x="81816" y="46083"/>
                  </a:moveTo>
                  <a:lnTo>
                    <a:pt x="0" y="63952"/>
                  </a:lnTo>
                  <a:lnTo>
                    <a:pt x="58306" y="0"/>
                  </a:lnTo>
                  <a:lnTo>
                    <a:pt x="47020" y="86523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632892" y="470334"/>
              <a:ext cx="81819" cy="86806"/>
            </a:xfrm>
            <a:custGeom>
              <a:avLst/>
              <a:gdLst/>
              <a:ahLst/>
              <a:cxnLst/>
              <a:rect l="0" t="0" r="0" b="0"/>
              <a:pathLst>
                <a:path w="81819" h="86806">
                  <a:moveTo>
                    <a:pt x="81818" y="45895"/>
                  </a:moveTo>
                  <a:lnTo>
                    <a:pt x="0" y="64328"/>
                  </a:lnTo>
                  <a:lnTo>
                    <a:pt x="57931" y="0"/>
                  </a:lnTo>
                  <a:lnTo>
                    <a:pt x="47304" y="86805"/>
                  </a:lnTo>
                  <a:lnTo>
                    <a:pt x="3574" y="12508"/>
                  </a:lnTo>
                  <a:close/>
                </a:path>
              </a:pathLst>
            </a:custGeom>
            <a:solidFill>
              <a:srgbClr val="EDED00"/>
            </a:solidFill>
            <a:ln w="0" cap="flat" cmpd="sng" algn="ctr">
              <a:solidFill>
                <a:srgbClr val="EDE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633358" y="470711"/>
              <a:ext cx="81819" cy="86524"/>
            </a:xfrm>
            <a:custGeom>
              <a:avLst/>
              <a:gdLst/>
              <a:ahLst/>
              <a:cxnLst/>
              <a:rect l="0" t="0" r="0" b="0"/>
              <a:pathLst>
                <a:path w="81819" h="86524">
                  <a:moveTo>
                    <a:pt x="81818" y="45142"/>
                  </a:moveTo>
                  <a:lnTo>
                    <a:pt x="0" y="63952"/>
                  </a:lnTo>
                  <a:lnTo>
                    <a:pt x="57367" y="0"/>
                  </a:lnTo>
                  <a:lnTo>
                    <a:pt x="47021" y="86523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3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896748" y="337822"/>
              <a:ext cx="81744" cy="86712"/>
            </a:xfrm>
            <a:custGeom>
              <a:avLst/>
              <a:gdLst/>
              <a:ahLst/>
              <a:cxnLst/>
              <a:rect l="0" t="0" r="0" b="0"/>
              <a:pathLst>
                <a:path w="81744" h="86712">
                  <a:moveTo>
                    <a:pt x="81743" y="45801"/>
                  </a:moveTo>
                  <a:lnTo>
                    <a:pt x="0" y="64328"/>
                  </a:lnTo>
                  <a:lnTo>
                    <a:pt x="57945" y="0"/>
                  </a:lnTo>
                  <a:lnTo>
                    <a:pt x="47315" y="86711"/>
                  </a:lnTo>
                  <a:lnTo>
                    <a:pt x="3574" y="12415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896929" y="338105"/>
              <a:ext cx="81818" cy="86523"/>
            </a:xfrm>
            <a:custGeom>
              <a:avLst/>
              <a:gdLst/>
              <a:ahLst/>
              <a:cxnLst/>
              <a:rect l="0" t="0" r="0" b="0"/>
              <a:pathLst>
                <a:path w="81818" h="86523">
                  <a:moveTo>
                    <a:pt x="81817" y="45142"/>
                  </a:moveTo>
                  <a:lnTo>
                    <a:pt x="0" y="63951"/>
                  </a:lnTo>
                  <a:lnTo>
                    <a:pt x="57365" y="0"/>
                  </a:lnTo>
                  <a:lnTo>
                    <a:pt x="47021" y="86522"/>
                  </a:lnTo>
                  <a:lnTo>
                    <a:pt x="376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3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022921" y="961633"/>
              <a:ext cx="81357" cy="86336"/>
            </a:xfrm>
            <a:custGeom>
              <a:avLst/>
              <a:gdLst/>
              <a:ahLst/>
              <a:cxnLst/>
              <a:rect l="0" t="0" r="0" b="0"/>
              <a:pathLst>
                <a:path w="81357" h="86336">
                  <a:moveTo>
                    <a:pt x="81356" y="45801"/>
                  </a:moveTo>
                  <a:lnTo>
                    <a:pt x="0" y="63952"/>
                  </a:lnTo>
                  <a:lnTo>
                    <a:pt x="57936" y="0"/>
                  </a:lnTo>
                  <a:lnTo>
                    <a:pt x="46839" y="86335"/>
                  </a:lnTo>
                  <a:lnTo>
                    <a:pt x="3197" y="12415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022735" y="961633"/>
              <a:ext cx="81817" cy="86524"/>
            </a:xfrm>
            <a:custGeom>
              <a:avLst/>
              <a:gdLst/>
              <a:ahLst/>
              <a:cxnLst/>
              <a:rect l="0" t="0" r="0" b="0"/>
              <a:pathLst>
                <a:path w="81817" h="86524">
                  <a:moveTo>
                    <a:pt x="81816" y="46083"/>
                  </a:moveTo>
                  <a:lnTo>
                    <a:pt x="0" y="63952"/>
                  </a:lnTo>
                  <a:lnTo>
                    <a:pt x="58306" y="0"/>
                  </a:lnTo>
                  <a:lnTo>
                    <a:pt x="47021" y="86523"/>
                  </a:lnTo>
                  <a:lnTo>
                    <a:pt x="376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008337" y="1506163"/>
              <a:ext cx="81743" cy="86711"/>
            </a:xfrm>
            <a:custGeom>
              <a:avLst/>
              <a:gdLst/>
              <a:ahLst/>
              <a:cxnLst/>
              <a:rect l="0" t="0" r="0" b="0"/>
              <a:pathLst>
                <a:path w="81743" h="86711">
                  <a:moveTo>
                    <a:pt x="81742" y="45800"/>
                  </a:moveTo>
                  <a:lnTo>
                    <a:pt x="0" y="64327"/>
                  </a:lnTo>
                  <a:lnTo>
                    <a:pt x="57944" y="0"/>
                  </a:lnTo>
                  <a:lnTo>
                    <a:pt x="46844" y="86710"/>
                  </a:lnTo>
                  <a:lnTo>
                    <a:pt x="3480" y="12414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008619" y="1506163"/>
              <a:ext cx="81819" cy="86524"/>
            </a:xfrm>
            <a:custGeom>
              <a:avLst/>
              <a:gdLst/>
              <a:ahLst/>
              <a:cxnLst/>
              <a:rect l="0" t="0" r="0" b="0"/>
              <a:pathLst>
                <a:path w="81819" h="86524">
                  <a:moveTo>
                    <a:pt x="81818" y="46083"/>
                  </a:moveTo>
                  <a:lnTo>
                    <a:pt x="0" y="63952"/>
                  </a:lnTo>
                  <a:lnTo>
                    <a:pt x="57366" y="0"/>
                  </a:lnTo>
                  <a:lnTo>
                    <a:pt x="47022" y="86523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3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390892" y="1655791"/>
              <a:ext cx="81744" cy="86710"/>
            </a:xfrm>
            <a:custGeom>
              <a:avLst/>
              <a:gdLst/>
              <a:ahLst/>
              <a:cxnLst/>
              <a:rect l="0" t="0" r="0" b="0"/>
              <a:pathLst>
                <a:path w="81744" h="86710">
                  <a:moveTo>
                    <a:pt x="81743" y="45894"/>
                  </a:moveTo>
                  <a:lnTo>
                    <a:pt x="0" y="64326"/>
                  </a:lnTo>
                  <a:lnTo>
                    <a:pt x="57944" y="0"/>
                  </a:lnTo>
                  <a:lnTo>
                    <a:pt x="46844" y="86709"/>
                  </a:lnTo>
                  <a:lnTo>
                    <a:pt x="3480" y="12413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390706" y="1655697"/>
              <a:ext cx="81817" cy="86523"/>
            </a:xfrm>
            <a:custGeom>
              <a:avLst/>
              <a:gdLst/>
              <a:ahLst/>
              <a:cxnLst/>
              <a:rect l="0" t="0" r="0" b="0"/>
              <a:pathLst>
                <a:path w="81817" h="86523">
                  <a:moveTo>
                    <a:pt x="81816" y="46082"/>
                  </a:moveTo>
                  <a:lnTo>
                    <a:pt x="0" y="63951"/>
                  </a:lnTo>
                  <a:lnTo>
                    <a:pt x="58306" y="0"/>
                  </a:lnTo>
                  <a:lnTo>
                    <a:pt x="47021" y="86522"/>
                  </a:lnTo>
                  <a:lnTo>
                    <a:pt x="3762" y="1222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727543" y="1692375"/>
              <a:ext cx="81357" cy="86431"/>
            </a:xfrm>
            <a:custGeom>
              <a:avLst/>
              <a:gdLst/>
              <a:ahLst/>
              <a:cxnLst/>
              <a:rect l="0" t="0" r="0" b="0"/>
              <a:pathLst>
                <a:path w="81357" h="86431">
                  <a:moveTo>
                    <a:pt x="81356" y="45519"/>
                  </a:moveTo>
                  <a:lnTo>
                    <a:pt x="0" y="64046"/>
                  </a:lnTo>
                  <a:lnTo>
                    <a:pt x="57937" y="0"/>
                  </a:lnTo>
                  <a:lnTo>
                    <a:pt x="46933" y="86430"/>
                  </a:lnTo>
                  <a:lnTo>
                    <a:pt x="3198" y="12508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727643" y="1692375"/>
              <a:ext cx="80892" cy="86524"/>
            </a:xfrm>
            <a:custGeom>
              <a:avLst/>
              <a:gdLst/>
              <a:ahLst/>
              <a:cxnLst/>
              <a:rect l="0" t="0" r="0" b="0"/>
              <a:pathLst>
                <a:path w="80892" h="86524">
                  <a:moveTo>
                    <a:pt x="80891" y="45142"/>
                  </a:moveTo>
                  <a:lnTo>
                    <a:pt x="0" y="63952"/>
                  </a:lnTo>
                  <a:lnTo>
                    <a:pt x="58317" y="0"/>
                  </a:lnTo>
                  <a:lnTo>
                    <a:pt x="47030" y="86523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515642" y="1322773"/>
              <a:ext cx="81819" cy="86712"/>
            </a:xfrm>
            <a:custGeom>
              <a:avLst/>
              <a:gdLst/>
              <a:ahLst/>
              <a:cxnLst/>
              <a:rect l="0" t="0" r="0" b="0"/>
              <a:pathLst>
                <a:path w="81819" h="86712">
                  <a:moveTo>
                    <a:pt x="81818" y="45801"/>
                  </a:moveTo>
                  <a:lnTo>
                    <a:pt x="0" y="64328"/>
                  </a:lnTo>
                  <a:lnTo>
                    <a:pt x="57931" y="0"/>
                  </a:lnTo>
                  <a:lnTo>
                    <a:pt x="47303" y="86711"/>
                  </a:lnTo>
                  <a:lnTo>
                    <a:pt x="3573" y="12414"/>
                  </a:lnTo>
                  <a:close/>
                </a:path>
              </a:pathLst>
            </a:custGeom>
            <a:solidFill>
              <a:srgbClr val="DC0000"/>
            </a:solidFill>
            <a:ln w="0" cap="flat" cmpd="sng" algn="ctr">
              <a:solidFill>
                <a:srgbClr val="D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6025" y="1322773"/>
              <a:ext cx="81817" cy="86523"/>
            </a:xfrm>
            <a:custGeom>
              <a:avLst/>
              <a:gdLst/>
              <a:ahLst/>
              <a:cxnLst/>
              <a:rect l="0" t="0" r="0" b="0"/>
              <a:pathLst>
                <a:path w="81817" h="86523">
                  <a:moveTo>
                    <a:pt x="81816" y="46082"/>
                  </a:moveTo>
                  <a:lnTo>
                    <a:pt x="0" y="63951"/>
                  </a:lnTo>
                  <a:lnTo>
                    <a:pt x="57365" y="0"/>
                  </a:lnTo>
                  <a:lnTo>
                    <a:pt x="47020" y="86522"/>
                  </a:lnTo>
                  <a:lnTo>
                    <a:pt x="2821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495002" y="501652"/>
              <a:ext cx="81744" cy="86335"/>
            </a:xfrm>
            <a:custGeom>
              <a:avLst/>
              <a:gdLst/>
              <a:ahLst/>
              <a:cxnLst/>
              <a:rect l="0" t="0" r="0" b="0"/>
              <a:pathLst>
                <a:path w="81744" h="86335">
                  <a:moveTo>
                    <a:pt x="81743" y="45894"/>
                  </a:moveTo>
                  <a:lnTo>
                    <a:pt x="0" y="63951"/>
                  </a:lnTo>
                  <a:lnTo>
                    <a:pt x="57944" y="0"/>
                  </a:lnTo>
                  <a:lnTo>
                    <a:pt x="46939" y="86334"/>
                  </a:lnTo>
                  <a:lnTo>
                    <a:pt x="3575" y="12414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495097" y="501746"/>
              <a:ext cx="81818" cy="86523"/>
            </a:xfrm>
            <a:custGeom>
              <a:avLst/>
              <a:gdLst/>
              <a:ahLst/>
              <a:cxnLst/>
              <a:rect l="0" t="0" r="0" b="0"/>
              <a:pathLst>
                <a:path w="81818" h="86523">
                  <a:moveTo>
                    <a:pt x="81817" y="46082"/>
                  </a:moveTo>
                  <a:lnTo>
                    <a:pt x="0" y="63951"/>
                  </a:lnTo>
                  <a:lnTo>
                    <a:pt x="58306" y="0"/>
                  </a:lnTo>
                  <a:lnTo>
                    <a:pt x="47021" y="86522"/>
                  </a:lnTo>
                  <a:lnTo>
                    <a:pt x="376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3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52115" y="470334"/>
              <a:ext cx="81359" cy="86806"/>
            </a:xfrm>
            <a:custGeom>
              <a:avLst/>
              <a:gdLst/>
              <a:ahLst/>
              <a:cxnLst/>
              <a:rect l="0" t="0" r="0" b="0"/>
              <a:pathLst>
                <a:path w="81359" h="86806">
                  <a:moveTo>
                    <a:pt x="81358" y="45895"/>
                  </a:moveTo>
                  <a:lnTo>
                    <a:pt x="0" y="64328"/>
                  </a:lnTo>
                  <a:lnTo>
                    <a:pt x="57938" y="0"/>
                  </a:lnTo>
                  <a:lnTo>
                    <a:pt x="46933" y="86805"/>
                  </a:lnTo>
                  <a:lnTo>
                    <a:pt x="3199" y="12508"/>
                  </a:lnTo>
                  <a:close/>
                </a:path>
              </a:pathLst>
            </a:custGeom>
            <a:solidFill>
              <a:srgbClr val="EDEDBA"/>
            </a:solidFill>
            <a:ln w="0" cap="flat" cmpd="sng" algn="ctr">
              <a:solidFill>
                <a:srgbClr val="EDED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052115" y="470711"/>
              <a:ext cx="81817" cy="86524"/>
            </a:xfrm>
            <a:custGeom>
              <a:avLst/>
              <a:gdLst/>
              <a:ahLst/>
              <a:cxnLst/>
              <a:rect l="0" t="0" r="0" b="0"/>
              <a:pathLst>
                <a:path w="81817" h="86524">
                  <a:moveTo>
                    <a:pt x="81816" y="45142"/>
                  </a:moveTo>
                  <a:lnTo>
                    <a:pt x="0" y="63952"/>
                  </a:lnTo>
                  <a:lnTo>
                    <a:pt x="58306" y="0"/>
                  </a:lnTo>
                  <a:lnTo>
                    <a:pt x="47021" y="86523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867550" y="631342"/>
              <a:ext cx="81357" cy="86430"/>
            </a:xfrm>
            <a:custGeom>
              <a:avLst/>
              <a:gdLst/>
              <a:ahLst/>
              <a:cxnLst/>
              <a:rect l="0" t="0" r="0" b="0"/>
              <a:pathLst>
                <a:path w="81357" h="86430">
                  <a:moveTo>
                    <a:pt x="81356" y="45895"/>
                  </a:moveTo>
                  <a:lnTo>
                    <a:pt x="0" y="64046"/>
                  </a:lnTo>
                  <a:lnTo>
                    <a:pt x="57937" y="0"/>
                  </a:lnTo>
                  <a:lnTo>
                    <a:pt x="46933" y="86429"/>
                  </a:lnTo>
                  <a:lnTo>
                    <a:pt x="3198" y="12508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867550" y="631530"/>
              <a:ext cx="80892" cy="86523"/>
            </a:xfrm>
            <a:custGeom>
              <a:avLst/>
              <a:gdLst/>
              <a:ahLst/>
              <a:cxnLst/>
              <a:rect l="0" t="0" r="0" b="0"/>
              <a:pathLst>
                <a:path w="80892" h="86523">
                  <a:moveTo>
                    <a:pt x="80891" y="46082"/>
                  </a:moveTo>
                  <a:lnTo>
                    <a:pt x="0" y="63951"/>
                  </a:lnTo>
                  <a:lnTo>
                    <a:pt x="58317" y="0"/>
                  </a:lnTo>
                  <a:lnTo>
                    <a:pt x="47030" y="86522"/>
                  </a:lnTo>
                  <a:lnTo>
                    <a:pt x="2822" y="122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214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1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2" y="1504341"/>
            <a:ext cx="3345468" cy="4933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8900" y="0"/>
            <a:ext cx="95377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poetry.</a:t>
            </a:r>
          </a:p>
          <a:p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1" name="Group 20"/>
          <p:cNvGrpSpPr/>
          <p:nvPr/>
        </p:nvGrpSpPr>
        <p:grpSpPr>
          <a:xfrm>
            <a:off x="3962912" y="1442424"/>
            <a:ext cx="5791200" cy="4816456"/>
            <a:chOff x="3635883" y="799084"/>
            <a:chExt cx="5791200" cy="4816456"/>
          </a:xfrm>
        </p:grpSpPr>
        <p:sp>
          <p:nvSpPr>
            <p:cNvPr id="5" name="TextBox 4"/>
            <p:cNvSpPr txBox="1"/>
            <p:nvPr/>
          </p:nvSpPr>
          <p:spPr>
            <a:xfrm>
              <a:off x="3635883" y="799084"/>
              <a:ext cx="5791200" cy="443198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First listen to or read the poem. Perhaps you can make up some actions.</a:t>
              </a:r>
            </a:p>
            <a:p>
              <a:endParaRPr lang="en-US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Can </a:t>
              </a:r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you see that the poem is written in short lines, not long lines like a story?</a:t>
              </a:r>
            </a:p>
            <a:p>
              <a:endParaRPr lang="en-GB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US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What </a:t>
              </a:r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is happening in the poem?</a:t>
              </a:r>
            </a:p>
            <a:p>
              <a:endParaRPr lang="en-GB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US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What </a:t>
              </a:r>
              <a:r>
                <a:rPr lang="en-US" dirty="0" smtClean="0">
                  <a:solidFill>
                    <a:srgbClr val="FFFFFF"/>
                  </a:solidFill>
                  <a:latin typeface="Comic Sans MS" pitchFamily="66" charset="0"/>
                </a:rPr>
                <a:t>do, or don't, you like about the poem? Can you explain why?</a:t>
              </a:r>
            </a:p>
            <a:p>
              <a:endParaRPr lang="en-GB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1200" dirty="0">
                <a:solidFill>
                  <a:srgbClr val="FFFFFF"/>
                </a:solidFill>
                <a:latin typeface="Comic Sans MS - 16"/>
              </a:endParaRP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3707892" y="2182372"/>
              <a:ext cx="601390" cy="724304"/>
              <a:chOff x="4210431" y="2072187"/>
              <a:chExt cx="518922" cy="624981"/>
            </a:xfrm>
          </p:grpSpPr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431" y="2072187"/>
                <a:ext cx="518922" cy="51892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226814" y="2551104"/>
                <a:ext cx="485552" cy="14606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500" dirty="0" smtClean="0">
                    <a:solidFill>
                      <a:srgbClr val="FFFFFF"/>
                    </a:solidFill>
                    <a:latin typeface="Comic Sans MS" pitchFamily="66" charset="0"/>
                  </a:rPr>
                  <a:t>text layout</a:t>
                </a:r>
                <a:endParaRPr lang="en-GB" sz="500" dirty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46324" y="4785370"/>
              <a:ext cx="620365" cy="830170"/>
              <a:chOff x="4172077" y="4785370"/>
              <a:chExt cx="620365" cy="830170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431" y="4785370"/>
                <a:ext cx="545719" cy="5556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172077" y="5276986"/>
                <a:ext cx="620365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personal opinions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38000" y="3367417"/>
              <a:ext cx="590414" cy="698679"/>
              <a:chOff x="4183253" y="3367417"/>
              <a:chExt cx="590414" cy="698679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8653" y="3367417"/>
                <a:ext cx="515366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83253" y="3850652"/>
                <a:ext cx="590414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noticing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07776" y="3367417"/>
              <a:ext cx="526034" cy="711379"/>
              <a:chOff x="4927219" y="3367417"/>
              <a:chExt cx="526034" cy="711379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7219" y="3367417"/>
                <a:ext cx="526034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957953" y="3863352"/>
                <a:ext cx="485924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action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16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" y="1217712"/>
            <a:ext cx="3845921" cy="5217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8900" y="0"/>
            <a:ext cx="95377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u="sng" dirty="0" smtClean="0">
                <a:solidFill>
                  <a:srgbClr val="FFFFFF"/>
                </a:solidFill>
                <a:latin typeface="Comic Sans MS" pitchFamily="66" charset="0"/>
              </a:rPr>
              <a:t>Tuesday 4th January</a:t>
            </a:r>
          </a:p>
          <a:p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LI To explore language for poetry</a:t>
            </a:r>
            <a:r>
              <a:rPr lang="en-US" sz="2000" u="sng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en-US" sz="2000" u="sng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0" name="Group 29"/>
          <p:cNvGrpSpPr/>
          <p:nvPr/>
        </p:nvGrpSpPr>
        <p:grpSpPr>
          <a:xfrm>
            <a:off x="4138529" y="336758"/>
            <a:ext cx="5813649" cy="7048083"/>
            <a:chOff x="3723846" y="0"/>
            <a:chExt cx="5813649" cy="7048083"/>
          </a:xfrm>
        </p:grpSpPr>
        <p:sp>
          <p:nvSpPr>
            <p:cNvPr id="5" name="TextBox 4"/>
            <p:cNvSpPr txBox="1"/>
            <p:nvPr/>
          </p:nvSpPr>
          <p:spPr>
            <a:xfrm>
              <a:off x="3746295" y="0"/>
              <a:ext cx="5791200" cy="704808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r>
                <a:rPr lang="en-US" sz="2000" dirty="0" smtClean="0">
                  <a:solidFill>
                    <a:schemeClr val="bg1"/>
                  </a:solidFill>
                  <a:latin typeface="Comic Sans MS" pitchFamily="66" charset="0"/>
                </a:rPr>
                <a:t>How</a:t>
              </a:r>
              <a:r>
                <a:rPr lang="en-US" sz="2000" dirty="0" smtClean="0">
                  <a:latin typeface="Comic Sans MS" pitchFamily="66" charset="0"/>
                </a:rPr>
                <a:t> </a:t>
              </a:r>
              <a:r>
                <a:rPr lang="en-US" sz="2000" dirty="0" smtClean="0">
                  <a:solidFill>
                    <a:srgbClr val="FFFFFF"/>
                  </a:solidFill>
                  <a:latin typeface="Comic Sans MS" pitchFamily="66" charset="0"/>
                </a:rPr>
                <a:t>does </a:t>
              </a:r>
              <a:r>
                <a:rPr lang="en-US" sz="2000" dirty="0" smtClean="0">
                  <a:solidFill>
                    <a:srgbClr val="FFFFFF"/>
                  </a:solidFill>
                  <a:latin typeface="Comic Sans MS" pitchFamily="66" charset="0"/>
                </a:rPr>
                <a:t>the poet feel?</a:t>
              </a: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US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US" sz="2000" dirty="0" smtClean="0">
                  <a:solidFill>
                    <a:srgbClr val="FFFFFF"/>
                  </a:solidFill>
                  <a:latin typeface="Comic Sans MS" pitchFamily="66" charset="0"/>
                </a:rPr>
                <a:t>Which </a:t>
              </a:r>
              <a:r>
                <a:rPr lang="en-US" sz="2000" dirty="0" smtClean="0">
                  <a:solidFill>
                    <a:srgbClr val="FFFFFF"/>
                  </a:solidFill>
                  <a:latin typeface="Comic Sans MS" pitchFamily="66" charset="0"/>
                </a:rPr>
                <a:t>words make the sounds of the fireworks?</a:t>
              </a: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GB" sz="2000" dirty="0" smtClean="0">
                  <a:solidFill>
                    <a:srgbClr val="FFFFFF"/>
                  </a:solidFill>
                  <a:latin typeface="Comic Sans MS" pitchFamily="66" charset="0"/>
                </a:rPr>
                <a:t>Which words repeat?</a:t>
              </a: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r>
                <a:rPr lang="en-GB" sz="2000" dirty="0" smtClean="0">
                  <a:solidFill>
                    <a:srgbClr val="FFFFFF"/>
                  </a:solidFill>
                  <a:latin typeface="Comic Sans MS" pitchFamily="66" charset="0"/>
                </a:rPr>
                <a:t>Which words rhyme?</a:t>
              </a: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 smtClean="0">
                <a:solidFill>
                  <a:srgbClr val="FFFFFF"/>
                </a:solidFill>
                <a:latin typeface="Comic Sans MS" pitchFamily="66" charset="0"/>
              </a:endParaRPr>
            </a:p>
            <a:p>
              <a:endParaRPr lang="en-GB" sz="20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47895" y="1554153"/>
              <a:ext cx="596801" cy="736652"/>
              <a:chOff x="4007993" y="1185827"/>
              <a:chExt cx="596801" cy="736652"/>
            </a:xfrm>
          </p:grpSpPr>
          <p:pic>
            <p:nvPicPr>
              <p:cNvPr id="6" name="Picture 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1300" y="1185827"/>
                <a:ext cx="515366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007993" y="1707035"/>
                <a:ext cx="596801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feelings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303315" y="1566853"/>
              <a:ext cx="600335" cy="747193"/>
              <a:chOff x="5463413" y="1198527"/>
              <a:chExt cx="600335" cy="747193"/>
            </a:xfrm>
          </p:grpSpPr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9100" y="1198527"/>
                <a:ext cx="526034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463413" y="1730276"/>
                <a:ext cx="600335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thinking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23846" y="3357625"/>
              <a:ext cx="922176" cy="718619"/>
              <a:chOff x="3847895" y="2314942"/>
              <a:chExt cx="922176" cy="718619"/>
            </a:xfrm>
          </p:grpSpPr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115" y="2314942"/>
                <a:ext cx="526034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847895" y="2818117"/>
                <a:ext cx="922176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onomatopoeia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13027" y="5739285"/>
              <a:ext cx="543814" cy="737795"/>
              <a:chOff x="4056507" y="4583049"/>
              <a:chExt cx="543814" cy="737795"/>
            </a:xfrm>
          </p:grpSpPr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507" y="4583049"/>
                <a:ext cx="543814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076700" y="5105400"/>
                <a:ext cx="495722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rhyme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89279" y="4530080"/>
              <a:ext cx="719212" cy="725222"/>
              <a:chOff x="3944609" y="3351022"/>
              <a:chExt cx="719212" cy="725222"/>
            </a:xfrm>
          </p:grpSpPr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952" y="3351022"/>
                <a:ext cx="543814" cy="5260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944609" y="3860800"/>
                <a:ext cx="719212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repetition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53761" y="1566853"/>
              <a:ext cx="628675" cy="723952"/>
              <a:chOff x="4713859" y="1198527"/>
              <a:chExt cx="628675" cy="723952"/>
            </a:xfrm>
          </p:grpSpPr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866" y="1198527"/>
                <a:ext cx="553974" cy="53467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713859" y="1707035"/>
                <a:ext cx="628675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FFFF"/>
                    </a:solidFill>
                    <a:latin typeface="Comic Sans MS - 10"/>
                  </a:rPr>
                  <a:t>language</a:t>
                </a:r>
                <a:endParaRPr lang="en-GB" sz="800" dirty="0">
                  <a:solidFill>
                    <a:srgbClr val="FFFFFF"/>
                  </a:solidFill>
                  <a:latin typeface="Comic Sans MS - 1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3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479</Words>
  <Application>Microsoft Office PowerPoint</Application>
  <PresentationFormat>Custom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Comic Sans MS - 20</vt:lpstr>
      <vt:lpstr>Comic Sans MS - 16</vt:lpstr>
      <vt:lpstr>Courier New</vt:lpstr>
      <vt:lpstr>Calibri</vt:lpstr>
      <vt:lpstr>Comic Sans MS - 10</vt:lpstr>
      <vt:lpstr>Comic Sans MS - 13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2021-01-03T19:26:55Z</dcterms:created>
  <dcterms:modified xsi:type="dcterms:W3CDTF">2021-01-03T20:20:48Z</dcterms:modified>
</cp:coreProperties>
</file>